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6" r:id="rId2"/>
    <p:sldId id="447" r:id="rId3"/>
    <p:sldId id="44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0C57-F859-4E90-9E8F-2595BFE51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1F13F7-372A-4F6C-B36B-C6A5786F4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08E50-9051-4DAD-9F3C-7E8443D74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9E3B-20E8-4DB8-B2F9-2E648C536A8B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F8944-F3DA-4EB2-927F-D53B102C2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CFEE8-9371-4934-A905-0B6E18517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2CF0-1229-4A14-AF13-3E211E6AF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115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75B95-80C4-473C-A31C-586230881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C340E1-3FBA-42EB-B3C0-2D403532A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936EB-063C-49D0-819A-B844D14E3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9E3B-20E8-4DB8-B2F9-2E648C536A8B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3B0E4-389F-4E4C-9EDF-F1C5C5EB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68C0E-3149-4DF8-A53C-BF48862CE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2CF0-1229-4A14-AF13-3E211E6AF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60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EF695D-3285-4724-9866-18646093EC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509154-2EDE-4C56-B471-F5FF3BF66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AAFC6-44D5-4763-97D7-9D48CF5F0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9E3B-20E8-4DB8-B2F9-2E648C536A8B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A4EAB-2FC1-49FC-97CD-4418A0745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0CE53-CB98-4A47-91CA-CA0A81053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2CF0-1229-4A14-AF13-3E211E6AF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990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3CCDB-575D-4585-9FCD-45A7BBBD6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AB0F-79C7-4481-95CB-93BDF8DC7625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B18C3-3A0F-46C0-B666-55EB236AE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61902-3154-4EC6-8D5C-C29462957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C7906-17B7-411A-A755-4F374FC8D5D0}" type="slidenum">
              <a:rPr lang="en-GB" smtClean="0"/>
              <a:t>‹#›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E4D978-E6DF-45BD-8010-819C3CACA358}"/>
              </a:ext>
            </a:extLst>
          </p:cNvPr>
          <p:cNvGrpSpPr/>
          <p:nvPr userDrawn="1"/>
        </p:nvGrpSpPr>
        <p:grpSpPr>
          <a:xfrm>
            <a:off x="-6" y="-7"/>
            <a:ext cx="12192006" cy="6858001"/>
            <a:chOff x="-12" y="114300"/>
            <a:chExt cx="12192006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C0F0271-9D78-4293-8CD1-AE3BA9554F27}"/>
                </a:ext>
              </a:extLst>
            </p:cNvPr>
            <p:cNvSpPr/>
            <p:nvPr userDrawn="1"/>
          </p:nvSpPr>
          <p:spPr>
            <a:xfrm>
              <a:off x="-5" y="114300"/>
              <a:ext cx="12191999" cy="6858001"/>
            </a:xfrm>
            <a:prstGeom prst="rect">
              <a:avLst/>
            </a:prstGeom>
            <a:solidFill>
              <a:srgbClr val="CC00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DDCA0ADA-8D06-4547-A2E9-A1226E6CC015}"/>
                </a:ext>
              </a:extLst>
            </p:cNvPr>
            <p:cNvSpPr/>
            <p:nvPr userDrawn="1"/>
          </p:nvSpPr>
          <p:spPr>
            <a:xfrm>
              <a:off x="-12" y="114300"/>
              <a:ext cx="12192000" cy="6858000"/>
            </a:xfrm>
            <a:prstGeom prst="round2DiagRect">
              <a:avLst>
                <a:gd name="adj1" fmla="val 4612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575757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02C921-5F04-4DF1-8328-C9E7F2EBAA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1794" y="0"/>
            <a:ext cx="9220200" cy="744537"/>
          </a:xfrm>
        </p:spPr>
        <p:txBody>
          <a:bodyPr anchor="b">
            <a:normAutofit/>
          </a:bodyPr>
          <a:lstStyle>
            <a:lvl1pPr algn="r">
              <a:defRPr sz="3200" cap="all" baseline="0">
                <a:solidFill>
                  <a:srgbClr val="575757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AE3904D-1F61-44D2-A140-ED082A12800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8673" y="1352549"/>
            <a:ext cx="10515600" cy="4351338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latin typeface="Nunito" pitchFamily="2" charset="0"/>
              </a:defRPr>
            </a:lvl1pPr>
            <a:lvl2pPr marL="457200" indent="0">
              <a:buNone/>
              <a:defRPr sz="1800">
                <a:latin typeface="Nunito" pitchFamily="2" charset="0"/>
              </a:defRPr>
            </a:lvl2pPr>
            <a:lvl3pPr marL="914400" indent="0">
              <a:buNone/>
              <a:defRPr sz="1800">
                <a:latin typeface="Nunito" pitchFamily="2" charset="0"/>
              </a:defRPr>
            </a:lvl3pPr>
            <a:lvl4pPr marL="1371600" indent="0">
              <a:buNone/>
              <a:defRPr sz="1800">
                <a:latin typeface="Nunito" pitchFamily="2" charset="0"/>
              </a:defRPr>
            </a:lvl4pPr>
            <a:lvl5pPr marL="1828800" indent="0">
              <a:buNone/>
              <a:defRPr sz="1800">
                <a:latin typeface="Nunito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046FBA9-6002-42FD-B3EA-84DBE6B36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546" y="-580387"/>
            <a:ext cx="1985854" cy="198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04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13F1A-4D17-46D1-B2A7-44968527E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225ED-86CC-4CC2-B112-1D957D13E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3249F-6BA4-4B67-A67B-F651C69F7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9E3B-20E8-4DB8-B2F9-2E648C536A8B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85CC2-77CB-4398-B798-83EDC7298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7FF92-4FCB-4C1E-8849-565892C7E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2CF0-1229-4A14-AF13-3E211E6AF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198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4DE04-47AA-4236-B8CA-0296378C9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4B9FA-E359-4205-B037-86A0D19BC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42973-19F4-4050-A785-9FB768CF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9E3B-20E8-4DB8-B2F9-2E648C536A8B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46315-5AC9-4FF6-AACF-F24213855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BF6B3-7099-4B8A-A677-F0E007BFC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2CF0-1229-4A14-AF13-3E211E6AF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37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08B75-F505-4C1E-96BC-849AD8107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C06B9-C70C-4013-935D-4FA298101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F84A09-C62B-4E20-8F80-2C568ED4C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75BCE7-3AE3-4701-A706-53549675A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9E3B-20E8-4DB8-B2F9-2E648C536A8B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C6665-D8F9-4B42-9EA0-0D96F83A8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0FA3AE-369C-4F7A-9403-A8AF9A8B3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2CF0-1229-4A14-AF13-3E211E6AF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76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781F7-438A-46EC-81FB-213B52CA3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9944E-4554-4AB5-9B24-788D6362E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A4A4B-1254-487B-8B10-471863D79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BCE836-DD90-4377-B739-7E6A4E17F8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5CD5A7-0890-4239-B9DD-0C477238E5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F825D7-9EE2-464F-A84E-5D83EA8EA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9E3B-20E8-4DB8-B2F9-2E648C536A8B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D755D4-0B72-4B73-922B-D66D60EB4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6EE01E-55EF-497A-A981-25269871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2CF0-1229-4A14-AF13-3E211E6AF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19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43208-3353-462F-9876-DC058A5C5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1B2B2A-1448-4781-873B-419C45B3C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9E3B-20E8-4DB8-B2F9-2E648C536A8B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341DDB-41CF-4288-8803-2EF5F54E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A11F05-4E1D-455D-82E6-0632E3033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2CF0-1229-4A14-AF13-3E211E6AF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09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2F43E4-DFB7-47EF-8B75-424247B3B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9E3B-20E8-4DB8-B2F9-2E648C536A8B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CB1B7C-0C57-40FF-BA9C-9A3DBABA2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85276-ACFB-489D-991F-912130AE8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2CF0-1229-4A14-AF13-3E211E6AF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995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ACC2C-FF52-4FF8-A651-AAA49A720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FD9C6-6A48-43B4-AFB0-90DB527DB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63AF40-D94D-49FB-BEF2-3B6E6851F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D0984-E94A-4CBA-BEB0-62E45A31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9E3B-20E8-4DB8-B2F9-2E648C536A8B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C4ED8-1D83-47C0-835C-587CB9449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81E48-462B-4BC5-BB1E-96CC97058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2CF0-1229-4A14-AF13-3E211E6AF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496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93C45-7444-404C-8056-180830895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05C6F3-D555-49D2-B765-BAFC94BE54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BAF09E-6014-4001-9D16-FFA3F8802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4119A-C9A0-4793-B205-C1BD0A980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9E3B-20E8-4DB8-B2F9-2E648C536A8B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9A5E1-217E-49BC-823E-4A19BCD83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7B14E-D0A5-494D-8ED5-62AEE06E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2CF0-1229-4A14-AF13-3E211E6AF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91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6408C4-099A-466E-B6AE-68DD4B00B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1091E-1D08-4A61-B1A3-6B60D80DD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0ABAF-ABDF-40A7-91F2-196BD61A5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89E3B-20E8-4DB8-B2F9-2E648C536A8B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8E85F-EFE2-4DB5-A03D-303B6756B0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CA13A-B490-4D4C-83E6-CAB0AB93D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22CF0-1229-4A14-AF13-3E211E6AF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28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77271-FAB7-4000-A5DF-7D8CD6E6F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0958" y="92363"/>
            <a:ext cx="9220200" cy="744537"/>
          </a:xfrm>
        </p:spPr>
        <p:txBody>
          <a:bodyPr/>
          <a:lstStyle/>
          <a:p>
            <a:r>
              <a:rPr lang="en-GB" dirty="0"/>
              <a:t>Case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E0EEB-488D-4CE2-8A76-5C9F29275A4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637221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81F , fit and mobile </a:t>
            </a:r>
          </a:p>
          <a:p>
            <a:r>
              <a:rPr lang="en-GB" dirty="0"/>
              <a:t>On HD 2017 via L BC AVF </a:t>
            </a:r>
          </a:p>
          <a:p>
            <a:r>
              <a:rPr lang="en-GB" dirty="0"/>
              <a:t>Pacemaker on left side 2018 </a:t>
            </a:r>
          </a:p>
          <a:p>
            <a:r>
              <a:rPr lang="en-GB" dirty="0"/>
              <a:t>Previous arm swelling 2022 </a:t>
            </a:r>
          </a:p>
          <a:p>
            <a:r>
              <a:rPr lang="en-GB" dirty="0" err="1"/>
              <a:t>Fistulogram</a:t>
            </a:r>
            <a:r>
              <a:rPr lang="en-GB" dirty="0"/>
              <a:t> showed cephalic arch stenosis and more central stenosis due to PPM wires – </a:t>
            </a:r>
            <a:r>
              <a:rPr lang="en-GB" dirty="0" err="1"/>
              <a:t>plasty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Gradual worsening of arm swelling, progressively extended to armpit and left side of neck, limiting her daily life</a:t>
            </a:r>
          </a:p>
          <a:p>
            <a:pPr marR="0" algn="l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1407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77271-FAB7-4000-A5DF-7D8CD6E6F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0958" y="92363"/>
            <a:ext cx="9220200" cy="744537"/>
          </a:xfrm>
        </p:spPr>
        <p:txBody>
          <a:bodyPr/>
          <a:lstStyle/>
          <a:p>
            <a:r>
              <a:rPr lang="en-GB" dirty="0"/>
              <a:t>Case presentation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A8BEC3-EC29-1F31-6108-9C90E0B8DC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79" t="11801" r="16955" b="17241"/>
          <a:stretch/>
        </p:blipFill>
        <p:spPr>
          <a:xfrm>
            <a:off x="1509622" y="1018136"/>
            <a:ext cx="7831793" cy="520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02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77271-FAB7-4000-A5DF-7D8CD6E6F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0958" y="92363"/>
            <a:ext cx="9220200" cy="744537"/>
          </a:xfrm>
        </p:spPr>
        <p:txBody>
          <a:bodyPr/>
          <a:lstStyle/>
          <a:p>
            <a:r>
              <a:rPr lang="en-GB" dirty="0"/>
              <a:t>Case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E0EEB-488D-4CE2-8A76-5C9F29275A4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637221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Quick worsening of symptoms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?ligation of AVF </a:t>
            </a:r>
          </a:p>
          <a:p>
            <a:r>
              <a:rPr lang="en-GB" dirty="0"/>
              <a:t>?repeat </a:t>
            </a:r>
            <a:r>
              <a:rPr lang="en-GB" dirty="0" err="1"/>
              <a:t>plasty</a:t>
            </a:r>
            <a:r>
              <a:rPr lang="en-GB" dirty="0"/>
              <a:t> (over PPM wires?) – how long can we keep doing it </a:t>
            </a:r>
          </a:p>
          <a:p>
            <a:r>
              <a:rPr lang="en-GB" dirty="0"/>
              <a:t>Other options? </a:t>
            </a:r>
          </a:p>
          <a:p>
            <a:pPr marR="0" algn="l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6047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64BD2A3673034D8A2065CE6CD118AB" ma:contentTypeVersion="17" ma:contentTypeDescription="Crée un document." ma:contentTypeScope="" ma:versionID="083fd1d7bd1806e18b3435e93fcae23a">
  <xsd:schema xmlns:xsd="http://www.w3.org/2001/XMLSchema" xmlns:xs="http://www.w3.org/2001/XMLSchema" xmlns:p="http://schemas.microsoft.com/office/2006/metadata/properties" xmlns:ns2="bf8c8c86-4658-44f7-b43d-b2c57e3b5b9e" xmlns:ns3="497bd349-66da-4766-96a8-583ed83819d0" targetNamespace="http://schemas.microsoft.com/office/2006/metadata/properties" ma:root="true" ma:fieldsID="51aa2b92b2d9a9d6bf447470c7dd139f" ns2:_="" ns3:_="">
    <xsd:import namespace="bf8c8c86-4658-44f7-b43d-b2c57e3b5b9e"/>
    <xsd:import namespace="497bd349-66da-4766-96a8-583ed83819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8c8c86-4658-44f7-b43d-b2c57e3b5b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285288dc-f81e-4de9-8c99-64640c990d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7bd349-66da-4766-96a8-583ed83819d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ec0782f-1ca8-498c-8362-f2baefe48f59}" ma:internalName="TaxCatchAll" ma:showField="CatchAllData" ma:web="497bd349-66da-4766-96a8-583ed83819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6D55C0-8268-43A8-84E1-A6C44DEE0FD5}"/>
</file>

<file path=customXml/itemProps2.xml><?xml version="1.0" encoding="utf-8"?>
<ds:datastoreItem xmlns:ds="http://schemas.openxmlformats.org/officeDocument/2006/customXml" ds:itemID="{BA142E58-D939-4620-9480-FF677E3B0C8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Nunito</vt:lpstr>
      <vt:lpstr>Segoe UI Black</vt:lpstr>
      <vt:lpstr>Office Theme</vt:lpstr>
      <vt:lpstr>Case presentation</vt:lpstr>
      <vt:lpstr>Case presentation</vt:lpstr>
      <vt:lpstr>Case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ROBERTA BRAMBILLA</dc:creator>
  <cp:lastModifiedBy>Roberta Brambilla</cp:lastModifiedBy>
  <cp:revision>4</cp:revision>
  <dcterms:created xsi:type="dcterms:W3CDTF">2023-11-28T11:47:31Z</dcterms:created>
  <dcterms:modified xsi:type="dcterms:W3CDTF">2023-11-28T18:07:30Z</dcterms:modified>
</cp:coreProperties>
</file>