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4"/>
  </p:sldMasterIdLst>
  <p:notesMasterIdLst>
    <p:notesMasterId r:id="rId11"/>
  </p:notesMasterIdLst>
  <p:sldIdLst>
    <p:sldId id="430" r:id="rId5"/>
    <p:sldId id="429" r:id="rId6"/>
    <p:sldId id="432" r:id="rId7"/>
    <p:sldId id="433" r:id="rId8"/>
    <p:sldId id="434" r:id="rId9"/>
    <p:sldId id="43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iala LORENTE TRIGOS" initials="ALT" lastIdx="4" clrIdx="0">
    <p:extLst>
      <p:ext uri="{19B8F6BF-5375-455C-9EA6-DF929625EA0E}">
        <p15:presenceInfo xmlns:p15="http://schemas.microsoft.com/office/powerpoint/2012/main" userId="Aiala LORENTE TRIGOS" providerId="None"/>
      </p:ext>
    </p:extLst>
  </p:cmAuthor>
  <p:cmAuthor id="2" name="Natalie HELENE" initials="NH" lastIdx="2" clrIdx="1">
    <p:extLst>
      <p:ext uri="{19B8F6BF-5375-455C-9EA6-DF929625EA0E}">
        <p15:presenceInfo xmlns:p15="http://schemas.microsoft.com/office/powerpoint/2012/main" userId="Natalie HELE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33"/>
    <a:srgbClr val="2A2E75"/>
    <a:srgbClr val="E5E5E5"/>
    <a:srgbClr val="57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" d="100"/>
          <a:sy n="16" d="100"/>
        </p:scale>
        <p:origin x="88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D3F49-D37B-4CC1-B1AC-11651DE8EF57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B2588-0FCB-474A-9FB6-92223394A6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667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F461AEC-E83D-48E3-88B2-1B500792D70A}"/>
              </a:ext>
            </a:extLst>
          </p:cNvPr>
          <p:cNvSpPr/>
          <p:nvPr userDrawn="1"/>
        </p:nvSpPr>
        <p:spPr>
          <a:xfrm>
            <a:off x="0" y="0"/>
            <a:ext cx="12192000" cy="2555309"/>
          </a:xfrm>
          <a:prstGeom prst="rect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E5E5E5"/>
              </a:solidFill>
            </a:endParaRPr>
          </a:p>
        </p:txBody>
      </p:sp>
      <p:sp>
        <p:nvSpPr>
          <p:cNvPr id="8" name="Rectangle: Diagonal Corners Rounded 7">
            <a:extLst>
              <a:ext uri="{FF2B5EF4-FFF2-40B4-BE49-F238E27FC236}">
                <a16:creationId xmlns:a16="http://schemas.microsoft.com/office/drawing/2014/main" id="{106347B7-A477-4E55-B515-01CDA7E82C8A}"/>
              </a:ext>
            </a:extLst>
          </p:cNvPr>
          <p:cNvSpPr/>
          <p:nvPr userDrawn="1"/>
        </p:nvSpPr>
        <p:spPr>
          <a:xfrm>
            <a:off x="2209800" y="1277654"/>
            <a:ext cx="8126963" cy="3758614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8E3EF4-4948-412B-B9E6-BC282CAAF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1450" y="1475269"/>
            <a:ext cx="6356615" cy="1631092"/>
          </a:xfrm>
        </p:spPr>
        <p:txBody>
          <a:bodyPr anchor="b">
            <a:normAutofit/>
          </a:bodyPr>
          <a:lstStyle>
            <a:lvl1pPr algn="ctr">
              <a:defRPr sz="3600" cap="all" baseline="0">
                <a:solidFill>
                  <a:srgbClr val="575757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DDF08-D97B-44D9-8BD2-3E88205FD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71450" y="3321221"/>
            <a:ext cx="6356615" cy="150018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5E3F96D7-3B59-440C-BE93-EC4262E1BACE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995250" y="6044186"/>
            <a:ext cx="6356615" cy="63110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575757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3B2D227-6253-41EA-A15F-77DD249D9E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0546" y="-580387"/>
            <a:ext cx="1985854" cy="198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7343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1FB10-6AC2-40E6-9C9B-195B0343E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F7E79B-D903-4E99-A5B8-5B621F9B91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8322F8-A5CB-4AA4-9020-6D88B9989F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5B70F2-97C7-4176-A22E-C84C70C94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CAB0F-79C7-4481-95CB-93BDF8DC7625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668C0-B039-4176-B330-27593F66F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3651B-1287-4A96-A80C-54B2FBCF5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7906-17B7-411A-A755-4F374FC8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162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36C75-5574-48EA-88F5-4093AF1AA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708800-B94B-489B-A80D-B33B17C16C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885B8-80DA-4690-9E3C-014836E79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CAB0F-79C7-4481-95CB-93BDF8DC7625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429F8-FAF5-4F0A-9B93-3905E3F3C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14630-8D65-40DB-ABAA-391DC21C1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7906-17B7-411A-A755-4F374FC8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814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48EBA7-98E3-4BA5-BC8E-84F4B3A110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9C5B7C-F2E5-404F-A7BB-7AAAC833C2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58A18-512F-4743-A5B0-FC4DF02F7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CAB0F-79C7-4481-95CB-93BDF8DC7625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F6B5D-0425-465D-96F0-B35DEDB84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7AD0-DCBF-4320-ACFD-969021EFC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7906-17B7-411A-A755-4F374FC8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164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962C98-2717-4847-9E62-D0FD9994A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CAB0F-79C7-4481-95CB-93BDF8DC7625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F8E7EB-505C-4B6D-A70B-19F2366C2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78856-A190-45A7-841B-1ACF81E7A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7906-17B7-411A-A755-4F374FC8D5D0}" type="slidenum">
              <a:rPr lang="en-GB" smtClean="0"/>
              <a:t>‹#›</a:t>
            </a:fld>
            <a:endParaRPr lang="en-GB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D9DB2FA-82F4-47C4-B9DD-95227602874A}"/>
              </a:ext>
            </a:extLst>
          </p:cNvPr>
          <p:cNvGrpSpPr/>
          <p:nvPr userDrawn="1"/>
        </p:nvGrpSpPr>
        <p:grpSpPr>
          <a:xfrm>
            <a:off x="-6" y="-3"/>
            <a:ext cx="12192006" cy="6858001"/>
            <a:chOff x="-12" y="114300"/>
            <a:chExt cx="12192006" cy="685800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15E5336-6794-4CB1-A487-CDDC256D67A8}"/>
                </a:ext>
              </a:extLst>
            </p:cNvPr>
            <p:cNvSpPr/>
            <p:nvPr userDrawn="1"/>
          </p:nvSpPr>
          <p:spPr>
            <a:xfrm>
              <a:off x="-5" y="114300"/>
              <a:ext cx="12191999" cy="6858001"/>
            </a:xfrm>
            <a:prstGeom prst="rect">
              <a:avLst/>
            </a:prstGeom>
            <a:solidFill>
              <a:srgbClr val="CC00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ectangle: Diagonal Corners Rounded 18">
              <a:extLst>
                <a:ext uri="{FF2B5EF4-FFF2-40B4-BE49-F238E27FC236}">
                  <a16:creationId xmlns:a16="http://schemas.microsoft.com/office/drawing/2014/main" id="{9E387C04-FF55-4163-A6B9-12270F04800B}"/>
                </a:ext>
              </a:extLst>
            </p:cNvPr>
            <p:cNvSpPr/>
            <p:nvPr userDrawn="1"/>
          </p:nvSpPr>
          <p:spPr>
            <a:xfrm>
              <a:off x="-12" y="114300"/>
              <a:ext cx="12192000" cy="6858000"/>
            </a:xfrm>
            <a:prstGeom prst="round2DiagRect">
              <a:avLst>
                <a:gd name="adj1" fmla="val 46121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575757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66EB4D-654C-4F72-B81F-49A6C92EA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0426"/>
            <a:ext cx="10515600" cy="657836"/>
          </a:xfrm>
        </p:spPr>
        <p:txBody>
          <a:bodyPr>
            <a:normAutofit/>
          </a:bodyPr>
          <a:lstStyle>
            <a:lvl1pPr>
              <a:defRPr sz="2000" b="1">
                <a:solidFill>
                  <a:srgbClr val="2A2E75"/>
                </a:solidFill>
                <a:latin typeface="Nunito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FA113-AF2A-4086-9745-C3762EE60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835"/>
            <a:ext cx="10515600" cy="4616938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latin typeface="Nunito" pitchFamily="2" charset="0"/>
              </a:defRPr>
            </a:lvl1pPr>
            <a:lvl2pPr marL="457200" indent="0">
              <a:buNone/>
              <a:defRPr sz="1800" b="0">
                <a:latin typeface="Nunito" pitchFamily="2" charset="0"/>
              </a:defRPr>
            </a:lvl2pPr>
            <a:lvl3pPr marL="914400" indent="0">
              <a:buNone/>
              <a:defRPr sz="1800" b="0">
                <a:latin typeface="Nunito" pitchFamily="2" charset="0"/>
              </a:defRPr>
            </a:lvl3pPr>
            <a:lvl4pPr marL="1371600" indent="0">
              <a:buNone/>
              <a:defRPr sz="1800" b="0">
                <a:latin typeface="Nunito" pitchFamily="2" charset="0"/>
              </a:defRPr>
            </a:lvl4pPr>
            <a:lvl5pPr marL="1828800" indent="0">
              <a:buNone/>
              <a:defRPr sz="1800" b="0">
                <a:latin typeface="Nunito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5732B4B9-7ADF-4612-893D-C19687572619}"/>
              </a:ext>
            </a:extLst>
          </p:cNvPr>
          <p:cNvSpPr txBox="1">
            <a:spLocks/>
          </p:cNvSpPr>
          <p:nvPr userDrawn="1"/>
        </p:nvSpPr>
        <p:spPr>
          <a:xfrm>
            <a:off x="2971794" y="0"/>
            <a:ext cx="9220200" cy="7445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rgbClr val="575757"/>
                </a:solidFill>
                <a:latin typeface="Baloo Thambi 2 ExtraBold" panose="03080902040302020200" pitchFamily="66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5B0FDCA8-9896-459B-82EF-29059DCCC9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0546" y="-580387"/>
            <a:ext cx="1985854" cy="198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18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F461AEC-E83D-48E3-88B2-1B500792D70A}"/>
              </a:ext>
            </a:extLst>
          </p:cNvPr>
          <p:cNvSpPr/>
          <p:nvPr userDrawn="1"/>
        </p:nvSpPr>
        <p:spPr>
          <a:xfrm>
            <a:off x="0" y="0"/>
            <a:ext cx="12192000" cy="2555309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E5E5E5"/>
              </a:solidFill>
            </a:endParaRPr>
          </a:p>
        </p:txBody>
      </p:sp>
      <p:sp>
        <p:nvSpPr>
          <p:cNvPr id="8" name="Rectangle: Diagonal Corners Rounded 7">
            <a:extLst>
              <a:ext uri="{FF2B5EF4-FFF2-40B4-BE49-F238E27FC236}">
                <a16:creationId xmlns:a16="http://schemas.microsoft.com/office/drawing/2014/main" id="{106347B7-A477-4E55-B515-01CDA7E82C8A}"/>
              </a:ext>
            </a:extLst>
          </p:cNvPr>
          <p:cNvSpPr/>
          <p:nvPr userDrawn="1"/>
        </p:nvSpPr>
        <p:spPr>
          <a:xfrm>
            <a:off x="2209800" y="1277654"/>
            <a:ext cx="8126963" cy="3758614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bg1"/>
          </a:solidFill>
          <a:ln w="38100">
            <a:solidFill>
              <a:srgbClr val="CC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8E3EF4-4948-412B-B9E6-BC282CAAF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1450" y="1475269"/>
            <a:ext cx="6356615" cy="1631092"/>
          </a:xfrm>
        </p:spPr>
        <p:txBody>
          <a:bodyPr anchor="b">
            <a:normAutofit/>
          </a:bodyPr>
          <a:lstStyle>
            <a:lvl1pPr algn="ctr">
              <a:defRPr sz="3600" cap="all" baseline="0">
                <a:solidFill>
                  <a:srgbClr val="575757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DDF08-D97B-44D9-8BD2-3E88205FD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71450" y="3321221"/>
            <a:ext cx="6356615" cy="150018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5E3F96D7-3B59-440C-BE93-EC4262E1BACE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995250" y="6044186"/>
            <a:ext cx="6356615" cy="63110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575757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540B2F9-ACE3-43D9-974B-11AF9B4C36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312" y="-500988"/>
            <a:ext cx="1861874" cy="1861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376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3CCDB-575D-4585-9FCD-45A7BBBD6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CAB0F-79C7-4481-95CB-93BDF8DC7625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8B18C3-3A0F-46C0-B666-55EB236AE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61902-3154-4EC6-8D5C-C29462957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7906-17B7-411A-A755-4F374FC8D5D0}" type="slidenum">
              <a:rPr lang="en-GB" smtClean="0"/>
              <a:t>‹#›</a:t>
            </a:fld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3E4D978-E6DF-45BD-8010-819C3CACA358}"/>
              </a:ext>
            </a:extLst>
          </p:cNvPr>
          <p:cNvGrpSpPr/>
          <p:nvPr userDrawn="1"/>
        </p:nvGrpSpPr>
        <p:grpSpPr>
          <a:xfrm>
            <a:off x="-6" y="-7"/>
            <a:ext cx="12192006" cy="6858001"/>
            <a:chOff x="-12" y="114300"/>
            <a:chExt cx="12192006" cy="685800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C0F0271-9D78-4293-8CD1-AE3BA9554F27}"/>
                </a:ext>
              </a:extLst>
            </p:cNvPr>
            <p:cNvSpPr/>
            <p:nvPr userDrawn="1"/>
          </p:nvSpPr>
          <p:spPr>
            <a:xfrm>
              <a:off x="-5" y="114300"/>
              <a:ext cx="12191999" cy="6858001"/>
            </a:xfrm>
            <a:prstGeom prst="rect">
              <a:avLst/>
            </a:prstGeom>
            <a:solidFill>
              <a:srgbClr val="CC00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Rectangle: Diagonal Corners Rounded 13">
              <a:extLst>
                <a:ext uri="{FF2B5EF4-FFF2-40B4-BE49-F238E27FC236}">
                  <a16:creationId xmlns:a16="http://schemas.microsoft.com/office/drawing/2014/main" id="{DDCA0ADA-8D06-4547-A2E9-A1226E6CC015}"/>
                </a:ext>
              </a:extLst>
            </p:cNvPr>
            <p:cNvSpPr/>
            <p:nvPr userDrawn="1"/>
          </p:nvSpPr>
          <p:spPr>
            <a:xfrm>
              <a:off x="-12" y="114300"/>
              <a:ext cx="12192000" cy="6858000"/>
            </a:xfrm>
            <a:prstGeom prst="round2DiagRect">
              <a:avLst>
                <a:gd name="adj1" fmla="val 46121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302C921-5F04-4DF1-8328-C9E7F2EBAA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1794" y="0"/>
            <a:ext cx="9220200" cy="744537"/>
          </a:xfrm>
        </p:spPr>
        <p:txBody>
          <a:bodyPr anchor="b">
            <a:normAutofit/>
          </a:bodyPr>
          <a:lstStyle>
            <a:lvl1pPr algn="r">
              <a:defRPr sz="3200" cap="all" baseline="0">
                <a:solidFill>
                  <a:srgbClr val="575757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AE3904D-1F61-44D2-A140-ED082A12800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28673" y="1352549"/>
            <a:ext cx="10515600" cy="4351338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latin typeface="Nunito" pitchFamily="2" charset="0"/>
              </a:defRPr>
            </a:lvl1pPr>
            <a:lvl2pPr marL="457200" indent="0">
              <a:buNone/>
              <a:defRPr sz="1800">
                <a:latin typeface="Nunito" pitchFamily="2" charset="0"/>
              </a:defRPr>
            </a:lvl2pPr>
            <a:lvl3pPr marL="914400" indent="0">
              <a:buNone/>
              <a:defRPr sz="1800">
                <a:latin typeface="Nunito" pitchFamily="2" charset="0"/>
              </a:defRPr>
            </a:lvl3pPr>
            <a:lvl4pPr marL="1371600" indent="0">
              <a:buNone/>
              <a:defRPr sz="1800">
                <a:latin typeface="Nunito" pitchFamily="2" charset="0"/>
              </a:defRPr>
            </a:lvl4pPr>
            <a:lvl5pPr marL="1828800" indent="0">
              <a:buNone/>
              <a:defRPr sz="1800">
                <a:latin typeface="Nunito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F046FBA9-6002-42FD-B3EA-84DBE6B360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0546" y="-580387"/>
            <a:ext cx="1985854" cy="198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972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9EF4D9C6-0BDD-422C-B1E0-38AFF2A0306F}"/>
              </a:ext>
            </a:extLst>
          </p:cNvPr>
          <p:cNvGrpSpPr/>
          <p:nvPr userDrawn="1"/>
        </p:nvGrpSpPr>
        <p:grpSpPr>
          <a:xfrm>
            <a:off x="-136739" y="-8"/>
            <a:ext cx="12192006" cy="6858001"/>
            <a:chOff x="-12" y="114300"/>
            <a:chExt cx="12192006" cy="6858001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D1A184F-43B5-443F-B790-0DD73C1E8BFF}"/>
                </a:ext>
              </a:extLst>
            </p:cNvPr>
            <p:cNvSpPr/>
            <p:nvPr userDrawn="1"/>
          </p:nvSpPr>
          <p:spPr>
            <a:xfrm>
              <a:off x="-5" y="114300"/>
              <a:ext cx="12191999" cy="6858001"/>
            </a:xfrm>
            <a:prstGeom prst="rect">
              <a:avLst/>
            </a:prstGeom>
            <a:solidFill>
              <a:srgbClr val="CC00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: Diagonal Corners Rounded 17">
              <a:extLst>
                <a:ext uri="{FF2B5EF4-FFF2-40B4-BE49-F238E27FC236}">
                  <a16:creationId xmlns:a16="http://schemas.microsoft.com/office/drawing/2014/main" id="{F39BE00A-6FCC-4127-9BE6-B013AB2DF657}"/>
                </a:ext>
              </a:extLst>
            </p:cNvPr>
            <p:cNvSpPr/>
            <p:nvPr userDrawn="1"/>
          </p:nvSpPr>
          <p:spPr>
            <a:xfrm>
              <a:off x="-12" y="114300"/>
              <a:ext cx="12192000" cy="6858000"/>
            </a:xfrm>
            <a:prstGeom prst="round2DiagRect">
              <a:avLst>
                <a:gd name="adj1" fmla="val 46121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B4533-D746-4401-96BF-DB5F2E087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852488"/>
            <a:ext cx="1083376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2A2E7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535B33-10AB-4981-866E-F2718626B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76400"/>
            <a:ext cx="10833767" cy="454342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Font typeface="Arial" panose="020B0604020202020204" pitchFamily="34" charset="0"/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36A854E-EEF1-4E14-9AD1-D0DCCD473E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1794" y="0"/>
            <a:ext cx="9220200" cy="744537"/>
          </a:xfrm>
        </p:spPr>
        <p:txBody>
          <a:bodyPr anchor="b">
            <a:normAutofit/>
          </a:bodyPr>
          <a:lstStyle>
            <a:lvl1pPr algn="r">
              <a:defRPr sz="3200" cap="all" baseline="0">
                <a:solidFill>
                  <a:srgbClr val="575757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54D1370-8720-44B7-B91F-A3F6F23B84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4845" y="-566687"/>
            <a:ext cx="1985854" cy="198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72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E9F604-6953-40F9-945A-0A1ACAA9E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30BBC-5528-4E9A-9703-D094A3732736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671BC4-4DFC-438E-82D3-409E5995D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27882E-39D2-453B-8EFF-3D45F0C76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8554-1744-46E2-A3B1-2B5AADB231E3}" type="slidenum">
              <a:rPr lang="en-GB" smtClean="0"/>
              <a:t>‹#›</a:t>
            </a:fld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D31E64E-A972-437B-84C0-720BFB9560F4}"/>
              </a:ext>
            </a:extLst>
          </p:cNvPr>
          <p:cNvGrpSpPr/>
          <p:nvPr userDrawn="1"/>
        </p:nvGrpSpPr>
        <p:grpSpPr>
          <a:xfrm>
            <a:off x="-6" y="-8550"/>
            <a:ext cx="12192006" cy="6858001"/>
            <a:chOff x="-12" y="114300"/>
            <a:chExt cx="12192006" cy="6858001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842F824-73A9-46A2-A903-D8A5DB4872F0}"/>
                </a:ext>
              </a:extLst>
            </p:cNvPr>
            <p:cNvSpPr/>
            <p:nvPr userDrawn="1"/>
          </p:nvSpPr>
          <p:spPr>
            <a:xfrm>
              <a:off x="-5" y="114300"/>
              <a:ext cx="12191999" cy="6858001"/>
            </a:xfrm>
            <a:prstGeom prst="rect">
              <a:avLst/>
            </a:prstGeom>
            <a:solidFill>
              <a:srgbClr val="CC00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: Diagonal Corners Rounded 15">
              <a:extLst>
                <a:ext uri="{FF2B5EF4-FFF2-40B4-BE49-F238E27FC236}">
                  <a16:creationId xmlns:a16="http://schemas.microsoft.com/office/drawing/2014/main" id="{C90F6E1D-F3F7-41C3-A295-A30219CD7C95}"/>
                </a:ext>
              </a:extLst>
            </p:cNvPr>
            <p:cNvSpPr/>
            <p:nvPr userDrawn="1"/>
          </p:nvSpPr>
          <p:spPr>
            <a:xfrm>
              <a:off x="-12" y="114300"/>
              <a:ext cx="12192000" cy="6858000"/>
            </a:xfrm>
            <a:prstGeom prst="round2DiagRect">
              <a:avLst>
                <a:gd name="adj1" fmla="val 46121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6CB47-AC45-4609-9F67-7BFF1609C7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00125"/>
            <a:ext cx="5181600" cy="5176838"/>
          </a:xfrm>
        </p:spPr>
        <p:txBody>
          <a:bodyPr>
            <a:normAutofit/>
          </a:bodyPr>
          <a:lstStyle>
            <a:lvl1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E630F-341B-4C0E-B252-13ABBDDB6F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00125"/>
            <a:ext cx="5181600" cy="5176838"/>
          </a:xfrm>
        </p:spPr>
        <p:txBody>
          <a:bodyPr>
            <a:normAutofit/>
          </a:bodyPr>
          <a:lstStyle>
            <a:lvl1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F354EC97-9424-40F4-A0F8-0C100F07D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1794" y="0"/>
            <a:ext cx="9220200" cy="744537"/>
          </a:xfrm>
        </p:spPr>
        <p:txBody>
          <a:bodyPr anchor="b">
            <a:normAutofit/>
          </a:bodyPr>
          <a:lstStyle>
            <a:lvl1pPr algn="r">
              <a:defRPr sz="3200" cap="all" baseline="0">
                <a:solidFill>
                  <a:srgbClr val="575757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3120A96D-1F0D-400F-AF69-1EA7065B59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0546" y="-580387"/>
            <a:ext cx="1985854" cy="198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77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9EF4D9C6-0BDD-422C-B1E0-38AFF2A0306F}"/>
              </a:ext>
            </a:extLst>
          </p:cNvPr>
          <p:cNvGrpSpPr/>
          <p:nvPr userDrawn="1"/>
        </p:nvGrpSpPr>
        <p:grpSpPr>
          <a:xfrm>
            <a:off x="-6" y="-8"/>
            <a:ext cx="12192006" cy="6858001"/>
            <a:chOff x="-12" y="114300"/>
            <a:chExt cx="12192006" cy="6858001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D1A184F-43B5-443F-B790-0DD73C1E8BFF}"/>
                </a:ext>
              </a:extLst>
            </p:cNvPr>
            <p:cNvSpPr/>
            <p:nvPr userDrawn="1"/>
          </p:nvSpPr>
          <p:spPr>
            <a:xfrm>
              <a:off x="-5" y="114300"/>
              <a:ext cx="12191999" cy="6858001"/>
            </a:xfrm>
            <a:prstGeom prst="rect">
              <a:avLst/>
            </a:prstGeom>
            <a:solidFill>
              <a:srgbClr val="CC00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: Diagonal Corners Rounded 17">
              <a:extLst>
                <a:ext uri="{FF2B5EF4-FFF2-40B4-BE49-F238E27FC236}">
                  <a16:creationId xmlns:a16="http://schemas.microsoft.com/office/drawing/2014/main" id="{F39BE00A-6FCC-4127-9BE6-B013AB2DF657}"/>
                </a:ext>
              </a:extLst>
            </p:cNvPr>
            <p:cNvSpPr/>
            <p:nvPr userDrawn="1"/>
          </p:nvSpPr>
          <p:spPr>
            <a:xfrm>
              <a:off x="-12" y="114300"/>
              <a:ext cx="12192000" cy="6858000"/>
            </a:xfrm>
            <a:prstGeom prst="round2DiagRect">
              <a:avLst>
                <a:gd name="adj1" fmla="val 46121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575757"/>
                </a:solidFill>
                <a:latin typeface="Calibri" panose="020F0502020204030204" pitchFamily="34" charset="0"/>
                <a:ea typeface="Segoe UI Black" panose="020B0A02040204020203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D31F56-24C0-4BF6-8D9B-0AFDC645A3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85248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lang="en-US" sz="2000" b="1" kern="1200" dirty="0">
                <a:solidFill>
                  <a:srgbClr val="2A2E75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B3B06C-3ECE-4256-B466-2343B81A81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676400"/>
            <a:ext cx="5183188" cy="454342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B4533-D746-4401-96BF-DB5F2E087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85248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2A2E7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535B33-10AB-4981-866E-F2718626B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76400"/>
            <a:ext cx="5157787" cy="454342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Font typeface="Arial" panose="020B0604020202020204" pitchFamily="34" charset="0"/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9144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3716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828800" indent="0"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36A854E-EEF1-4E14-9AD1-D0DCCD473E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1794" y="0"/>
            <a:ext cx="9220200" cy="744537"/>
          </a:xfrm>
        </p:spPr>
        <p:txBody>
          <a:bodyPr anchor="b">
            <a:normAutofit/>
          </a:bodyPr>
          <a:lstStyle>
            <a:lvl1pPr algn="r">
              <a:defRPr sz="3600" cap="all" baseline="0">
                <a:solidFill>
                  <a:srgbClr val="575757"/>
                </a:solidFill>
                <a:latin typeface="Baloo Thambi 2 ExtraBold" panose="03080902040302020200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20F56BE0-EA13-4C99-B728-7FC6FB069B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0546" y="-580387"/>
            <a:ext cx="1985854" cy="198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741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05C2604-3B79-40DF-B990-883F7DBF3977}"/>
              </a:ext>
            </a:extLst>
          </p:cNvPr>
          <p:cNvGrpSpPr/>
          <p:nvPr userDrawn="1"/>
        </p:nvGrpSpPr>
        <p:grpSpPr>
          <a:xfrm>
            <a:off x="-6" y="-8542"/>
            <a:ext cx="12192006" cy="6858001"/>
            <a:chOff x="-12" y="114300"/>
            <a:chExt cx="12192006" cy="685800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F6B3463-40F9-4721-A9DB-43EBC4BB1C0D}"/>
                </a:ext>
              </a:extLst>
            </p:cNvPr>
            <p:cNvSpPr/>
            <p:nvPr userDrawn="1"/>
          </p:nvSpPr>
          <p:spPr>
            <a:xfrm>
              <a:off x="-5" y="114300"/>
              <a:ext cx="12191999" cy="6858001"/>
            </a:xfrm>
            <a:prstGeom prst="rect">
              <a:avLst/>
            </a:prstGeom>
            <a:solidFill>
              <a:srgbClr val="CC00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: Diagonal Corners Rounded 13">
              <a:extLst>
                <a:ext uri="{FF2B5EF4-FFF2-40B4-BE49-F238E27FC236}">
                  <a16:creationId xmlns:a16="http://schemas.microsoft.com/office/drawing/2014/main" id="{B0EA3C84-DC00-44F2-A9AE-B3DCB87F02F2}"/>
                </a:ext>
              </a:extLst>
            </p:cNvPr>
            <p:cNvSpPr/>
            <p:nvPr userDrawn="1"/>
          </p:nvSpPr>
          <p:spPr>
            <a:xfrm>
              <a:off x="-12" y="114300"/>
              <a:ext cx="12192000" cy="6858000"/>
            </a:xfrm>
            <a:prstGeom prst="round2DiagRect">
              <a:avLst>
                <a:gd name="adj1" fmla="val 46121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575757"/>
                </a:solidFill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0AD3DBC5-8DD2-4A42-8771-F459B7EBB5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1794" y="0"/>
            <a:ext cx="9220200" cy="744537"/>
          </a:xfrm>
        </p:spPr>
        <p:txBody>
          <a:bodyPr anchor="b">
            <a:normAutofit/>
          </a:bodyPr>
          <a:lstStyle>
            <a:lvl1pPr algn="r">
              <a:defRPr sz="3600" cap="all" baseline="0">
                <a:solidFill>
                  <a:srgbClr val="575757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0462973-64C7-4F73-829B-64392DE2C2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0546" y="-580387"/>
            <a:ext cx="1985854" cy="198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677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C283E4-7418-4F76-810D-3A824ECD8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CAB0F-79C7-4481-95CB-93BDF8DC7625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3F71B2-85C2-41EC-9062-89756F4C6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65AF5A-F754-4693-A8C3-7E0E1CB6A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7906-17B7-411A-A755-4F374FC8D5D0}" type="slidenum">
              <a:rPr lang="en-GB" smtClean="0"/>
              <a:t>‹#›</a:t>
            </a:fld>
            <a:endParaRPr lang="en-GB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39DDEAA-E59F-4445-9915-841B8225B834}"/>
              </a:ext>
            </a:extLst>
          </p:cNvPr>
          <p:cNvGrpSpPr/>
          <p:nvPr userDrawn="1"/>
        </p:nvGrpSpPr>
        <p:grpSpPr>
          <a:xfrm>
            <a:off x="-6" y="-1"/>
            <a:ext cx="12192006" cy="6858001"/>
            <a:chOff x="-12" y="114300"/>
            <a:chExt cx="12192006" cy="685800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8569C8B-1E00-42F8-990E-B99143367B19}"/>
                </a:ext>
              </a:extLst>
            </p:cNvPr>
            <p:cNvSpPr/>
            <p:nvPr userDrawn="1"/>
          </p:nvSpPr>
          <p:spPr>
            <a:xfrm>
              <a:off x="-5" y="114300"/>
              <a:ext cx="12191999" cy="6858001"/>
            </a:xfrm>
            <a:prstGeom prst="rect">
              <a:avLst/>
            </a:prstGeom>
            <a:solidFill>
              <a:srgbClr val="CC00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: Diagonal Corners Rounded 7">
              <a:extLst>
                <a:ext uri="{FF2B5EF4-FFF2-40B4-BE49-F238E27FC236}">
                  <a16:creationId xmlns:a16="http://schemas.microsoft.com/office/drawing/2014/main" id="{447670CF-5108-42F8-B7A2-C3F752ECC7EB}"/>
                </a:ext>
              </a:extLst>
            </p:cNvPr>
            <p:cNvSpPr/>
            <p:nvPr userDrawn="1"/>
          </p:nvSpPr>
          <p:spPr>
            <a:xfrm>
              <a:off x="-12" y="114300"/>
              <a:ext cx="12192000" cy="6858000"/>
            </a:xfrm>
            <a:prstGeom prst="round2DiagRect">
              <a:avLst>
                <a:gd name="adj1" fmla="val 46121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575757"/>
                </a:solidFill>
              </a:endParaRPr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B6EB7771-B26C-43DB-B5D7-30983671C8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0546" y="-580387"/>
            <a:ext cx="1985854" cy="198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72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BB434-87C6-4478-B021-28CDFB4D9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80500-CB9C-4021-A28B-3D16125F3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1991B-0711-4DDF-B57F-5F440889E0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5D3F67-484E-46CB-B0C4-7130ACE1E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CAB0F-79C7-4481-95CB-93BDF8DC7625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F7FA23-0079-43AF-9FCD-9E6D7E91C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393F4E-2D9A-48C0-8EE4-0FBEC3540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C7906-17B7-411A-A755-4F374FC8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167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073866-3129-4995-B991-04839F6D0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D54671-BC36-47EB-8F6E-7344949C92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2041D-2F17-4E3A-AB9B-C07009E6C1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CAB0F-79C7-4481-95CB-93BDF8DC7625}" type="datetimeFigureOut">
              <a:rPr lang="en-GB" smtClean="0"/>
              <a:t>21/03/2024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1D5A2-F623-46BB-8154-18B9DD72C0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31F1B-E255-4F47-9EDD-EBBBCCD530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C7906-17B7-411A-A755-4F374FC8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27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68" r:id="rId2"/>
    <p:sldLayoutId id="2147483756" r:id="rId3"/>
    <p:sldLayoutId id="2147483760" r:id="rId4"/>
    <p:sldLayoutId id="2147483759" r:id="rId5"/>
    <p:sldLayoutId id="2147483769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5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912CD-2666-4472-9FE5-35C67F152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0771" y="1510780"/>
            <a:ext cx="7057971" cy="1631092"/>
          </a:xfrm>
        </p:spPr>
        <p:txBody>
          <a:bodyPr/>
          <a:lstStyle/>
          <a:p>
            <a:r>
              <a:rPr lang="fr-FR" dirty="0" err="1"/>
              <a:t>Ivus</a:t>
            </a:r>
            <a:r>
              <a:rPr lang="fr-FR" dirty="0"/>
              <a:t> </a:t>
            </a:r>
            <a:r>
              <a:rPr lang="fr-FR" dirty="0" err="1"/>
              <a:t>competition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8288A8-CCC6-4F23-B7A9-FBE89F354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71450" y="3321222"/>
            <a:ext cx="6356615" cy="531688"/>
          </a:xfrm>
        </p:spPr>
        <p:txBody>
          <a:bodyPr/>
          <a:lstStyle/>
          <a:p>
            <a:r>
              <a:rPr lang="en-GB" dirty="0"/>
              <a:t>Case submission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421CF7-B4BF-4458-8B28-3BA6EAF6983C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GB" dirty="0"/>
              <a:t>Insert name or “</a:t>
            </a:r>
            <a:r>
              <a:rPr lang="en-GB" dirty="0" err="1"/>
              <a:t>anonymous”and</a:t>
            </a:r>
            <a:r>
              <a:rPr lang="en-GB" dirty="0"/>
              <a:t> date</a:t>
            </a:r>
          </a:p>
        </p:txBody>
      </p:sp>
    </p:spTree>
    <p:extLst>
      <p:ext uri="{BB962C8B-B14F-4D97-AF65-F5344CB8AC3E}">
        <p14:creationId xmlns:p14="http://schemas.microsoft.com/office/powerpoint/2010/main" val="2875509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CE51C07-40D3-3108-56DE-675069E038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6418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E1C8030-5AE5-B99F-0C82-4B0F92E2A6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0381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F8FCF-426B-4C72-07C4-2C4C098F2C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577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9950E-59B0-FA2B-6644-15E9A6CF84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5784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A69FA-A881-6414-2114-3AF6F77AE8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2971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ustom 1">
      <a:majorFont>
        <a:latin typeface="Baloo Thambi 2 ExtraBold"/>
        <a:ea typeface=""/>
        <a:cs typeface=""/>
      </a:majorFont>
      <a:minorFont>
        <a:latin typeface="Nuni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b">
        <a:norm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64BD2A3673034D8A2065CE6CD118AB" ma:contentTypeVersion="17" ma:contentTypeDescription="Crée un document." ma:contentTypeScope="" ma:versionID="083fd1d7bd1806e18b3435e93fcae23a">
  <xsd:schema xmlns:xsd="http://www.w3.org/2001/XMLSchema" xmlns:xs="http://www.w3.org/2001/XMLSchema" xmlns:p="http://schemas.microsoft.com/office/2006/metadata/properties" xmlns:ns2="bf8c8c86-4658-44f7-b43d-b2c57e3b5b9e" xmlns:ns3="497bd349-66da-4766-96a8-583ed83819d0" targetNamespace="http://schemas.microsoft.com/office/2006/metadata/properties" ma:root="true" ma:fieldsID="51aa2b92b2d9a9d6bf447470c7dd139f" ns2:_="" ns3:_="">
    <xsd:import namespace="bf8c8c86-4658-44f7-b43d-b2c57e3b5b9e"/>
    <xsd:import namespace="497bd349-66da-4766-96a8-583ed83819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8c8c86-4658-44f7-b43d-b2c57e3b5b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285288dc-f81e-4de9-8c99-64640c990d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7bd349-66da-4766-96a8-583ed83819d0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ec0782f-1ca8-498c-8362-f2baefe48f59}" ma:internalName="TaxCatchAll" ma:showField="CatchAllData" ma:web="497bd349-66da-4766-96a8-583ed83819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97bd349-66da-4766-96a8-583ed83819d0" xsi:nil="true"/>
    <lcf76f155ced4ddcb4097134ff3c332f xmlns="bf8c8c86-4658-44f7-b43d-b2c57e3b5b9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BD3C168-8666-4A7F-8F8A-DDAA8C6E2E0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DAE80D-48A3-4A6B-B68E-9FFAC65D32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8c8c86-4658-44f7-b43d-b2c57e3b5b9e"/>
    <ds:schemaRef ds:uri="497bd349-66da-4766-96a8-583ed83819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EA915FE-6AD0-4D5A-8340-020983DBFCDD}">
  <ds:schemaRefs>
    <ds:schemaRef ds:uri="http://schemas.microsoft.com/office/2006/metadata/properties"/>
    <ds:schemaRef ds:uri="http://schemas.microsoft.com/office/infopath/2007/PartnerControls"/>
    <ds:schemaRef ds:uri="497bd349-66da-4766-96a8-583ed83819d0"/>
    <ds:schemaRef ds:uri="bf8c8c86-4658-44f7-b43d-b2c57e3b5b9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Words>12</Words>
  <Application>Microsoft Office PowerPoint</Application>
  <PresentationFormat>Widescreen</PresentationFormat>
  <Paragraphs>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Baloo Thambi 2 ExtraBold</vt:lpstr>
      <vt:lpstr>Calibri</vt:lpstr>
      <vt:lpstr>Nunito</vt:lpstr>
      <vt:lpstr>Segoe UI Black</vt:lpstr>
      <vt:lpstr>Office Theme</vt:lpstr>
      <vt:lpstr>Ivus competition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Option 1</dc:title>
  <dc:creator>Aiala LORENTE TRIGOS</dc:creator>
  <cp:lastModifiedBy>Marie PROVOST</cp:lastModifiedBy>
  <cp:revision>3</cp:revision>
  <dcterms:created xsi:type="dcterms:W3CDTF">2021-08-06T09:58:58Z</dcterms:created>
  <dcterms:modified xsi:type="dcterms:W3CDTF">2024-03-21T09:52:44Z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0x010100E164BD2A3673034D8A2065CE6CD118AB</vt:lpwstr>
  </property>
  <property fmtid="{D5CDD505-2E9C-101B-9397-08002B2CF9AE}" pid="3" name="MediaServiceImageTags">
    <vt:lpwstr/>
  </property>
</Properties>
</file>