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822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B8AE69F3-8AD2-40AB-A9DF-52CE766E3FD1}">
          <p14:sldIdLst>
            <p14:sldId id="82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48E8D43-6419-6A9B-B86B-D083B33FFEAD}" name="Aiala LORENTE TRIGOS" initials="ALT" userId="Aiala LORENTE TRIGOS" providerId="None"/>
  <p188:author id="{3D8A0468-45A1-8971-7F6A-F9E4104E4BA9}" name="Natalie HELENE" initials="NH" userId="S::natalie@esvs.org::0495660c-d75e-495b-bb78-7c1578010455" providerId="AD"/>
  <p188:author id="{0BE2D3D4-9C36-D5A2-45A3-988D75BF14A4}" name="Veronica FUCANAN" initials="VF" userId="S::veronica@esvs.org::604f8111-d237-4d44-aa72-6336eb3477a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33"/>
    <a:srgbClr val="F65050"/>
    <a:srgbClr val="DA2D2F"/>
    <a:srgbClr val="B83E08"/>
    <a:srgbClr val="D34156"/>
    <a:srgbClr val="D44040"/>
    <a:srgbClr val="F54141"/>
    <a:srgbClr val="000000"/>
    <a:srgbClr val="E2AC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09C819-91B2-4615-86D8-476F525F0D74}" v="1" dt="2025-05-20T14:37:41.0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1" autoAdjust="0"/>
    <p:restoredTop sz="91373" autoAdjust="0"/>
  </p:normalViewPr>
  <p:slideViewPr>
    <p:cSldViewPr snapToGrid="0">
      <p:cViewPr varScale="1">
        <p:scale>
          <a:sx n="54" d="100"/>
          <a:sy n="54" d="100"/>
        </p:scale>
        <p:origin x="1040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-116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alie HELENE" userId="0495660c-d75e-495b-bb78-7c1578010455" providerId="ADAL" clId="{315FCDFA-7797-4DCD-AAEE-EB1BBA21DAA5}"/>
    <pc:docChg chg="undo custSel addSld delSld modSld sldOrd modSection">
      <pc:chgData name="Natalie HELENE" userId="0495660c-d75e-495b-bb78-7c1578010455" providerId="ADAL" clId="{315FCDFA-7797-4DCD-AAEE-EB1BBA21DAA5}" dt="2024-03-15T13:14:20.389" v="671"/>
      <pc:docMkLst>
        <pc:docMk/>
      </pc:docMkLst>
      <pc:sldChg chg="ord addCm">
        <pc:chgData name="Natalie HELENE" userId="0495660c-d75e-495b-bb78-7c1578010455" providerId="ADAL" clId="{315FCDFA-7797-4DCD-AAEE-EB1BBA21DAA5}" dt="2024-03-15T13:14:20.389" v="671"/>
        <pc:sldMkLst>
          <pc:docMk/>
          <pc:sldMk cId="2848353611" sldId="44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Natalie HELENE" userId="0495660c-d75e-495b-bb78-7c1578010455" providerId="ADAL" clId="{315FCDFA-7797-4DCD-AAEE-EB1BBA21DAA5}" dt="2024-03-15T13:14:20.389" v="671"/>
              <pc2:cmMkLst xmlns:pc2="http://schemas.microsoft.com/office/powerpoint/2019/9/main/command">
                <pc:docMk/>
                <pc:sldMk cId="2848353611" sldId="444"/>
                <pc2:cmMk id="{0351273B-34C1-4D20-9755-3F216F1CF234}"/>
              </pc2:cmMkLst>
            </pc226:cmChg>
          </p:ext>
        </pc:extLst>
      </pc:sldChg>
      <pc:sldChg chg="modSp mod addCm">
        <pc:chgData name="Natalie HELENE" userId="0495660c-d75e-495b-bb78-7c1578010455" providerId="ADAL" clId="{315FCDFA-7797-4DCD-AAEE-EB1BBA21DAA5}" dt="2024-03-15T12:48:35.587" v="1"/>
        <pc:sldMkLst>
          <pc:docMk/>
          <pc:sldMk cId="2635227394" sldId="46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Natalie HELENE" userId="0495660c-d75e-495b-bb78-7c1578010455" providerId="ADAL" clId="{315FCDFA-7797-4DCD-AAEE-EB1BBA21DAA5}" dt="2024-03-15T12:48:35.587" v="1"/>
              <pc2:cmMkLst xmlns:pc2="http://schemas.microsoft.com/office/powerpoint/2019/9/main/command">
                <pc:docMk/>
                <pc:sldMk cId="2635227394" sldId="463"/>
                <pc2:cmMk id="{27571E2C-6B78-466A-A9D8-A13F8C32A784}"/>
              </pc2:cmMkLst>
            </pc226:cmChg>
          </p:ext>
        </pc:extLst>
      </pc:sldChg>
      <pc:sldChg chg="addCm">
        <pc:chgData name="Natalie HELENE" userId="0495660c-d75e-495b-bb78-7c1578010455" providerId="ADAL" clId="{315FCDFA-7797-4DCD-AAEE-EB1BBA21DAA5}" dt="2024-03-15T12:50:25.449" v="2"/>
        <pc:sldMkLst>
          <pc:docMk/>
          <pc:sldMk cId="899212899" sldId="52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Natalie HELENE" userId="0495660c-d75e-495b-bb78-7c1578010455" providerId="ADAL" clId="{315FCDFA-7797-4DCD-AAEE-EB1BBA21DAA5}" dt="2024-03-15T12:50:25.449" v="2"/>
              <pc2:cmMkLst xmlns:pc2="http://schemas.microsoft.com/office/powerpoint/2019/9/main/command">
                <pc:docMk/>
                <pc:sldMk cId="899212899" sldId="528"/>
                <pc2:cmMk id="{316E1FDD-918D-4420-8209-F4A719DEF501}"/>
              </pc2:cmMkLst>
            </pc226:cmChg>
          </p:ext>
        </pc:extLst>
      </pc:sldChg>
      <pc:sldChg chg="addSp modSp mod">
        <pc:chgData name="Natalie HELENE" userId="0495660c-d75e-495b-bb78-7c1578010455" providerId="ADAL" clId="{315FCDFA-7797-4DCD-AAEE-EB1BBA21DAA5}" dt="2024-03-15T13:11:10.059" v="669" actId="122"/>
        <pc:sldMkLst>
          <pc:docMk/>
          <pc:sldMk cId="1504570006" sldId="623"/>
        </pc:sldMkLst>
      </pc:sldChg>
      <pc:sldChg chg="modSp add">
        <pc:chgData name="Natalie HELENE" userId="0495660c-d75e-495b-bb78-7c1578010455" providerId="ADAL" clId="{315FCDFA-7797-4DCD-AAEE-EB1BBA21DAA5}" dt="2024-03-15T13:08:41.026" v="656" actId="207"/>
        <pc:sldMkLst>
          <pc:docMk/>
          <pc:sldMk cId="3077820973" sldId="772"/>
        </pc:sldMkLst>
      </pc:sldChg>
      <pc:sldChg chg="del">
        <pc:chgData name="Natalie HELENE" userId="0495660c-d75e-495b-bb78-7c1578010455" providerId="ADAL" clId="{315FCDFA-7797-4DCD-AAEE-EB1BBA21DAA5}" dt="2024-03-15T13:03:25.459" v="630" actId="47"/>
        <pc:sldMkLst>
          <pc:docMk/>
          <pc:sldMk cId="358887725" sldId="816"/>
        </pc:sldMkLst>
      </pc:sldChg>
      <pc:sldChg chg="del">
        <pc:chgData name="Natalie HELENE" userId="0495660c-d75e-495b-bb78-7c1578010455" providerId="ADAL" clId="{315FCDFA-7797-4DCD-AAEE-EB1BBA21DAA5}" dt="2024-03-15T13:10:16.863" v="657" actId="47"/>
        <pc:sldMkLst>
          <pc:docMk/>
          <pc:sldMk cId="1903467746" sldId="818"/>
        </pc:sldMkLst>
      </pc:sldChg>
      <pc:sldChg chg="addSp delSp modSp add mod ord">
        <pc:chgData name="Natalie HELENE" userId="0495660c-d75e-495b-bb78-7c1578010455" providerId="ADAL" clId="{315FCDFA-7797-4DCD-AAEE-EB1BBA21DAA5}" dt="2024-03-15T13:11:19.466" v="670" actId="122"/>
        <pc:sldMkLst>
          <pc:docMk/>
          <pc:sldMk cId="2794176167" sldId="820"/>
        </pc:sldMkLst>
      </pc:sldChg>
    </pc:docChg>
  </pc:docChgLst>
  <pc:docChgLst>
    <pc:chgData name="Natalie HELENE" userId="0495660c-d75e-495b-bb78-7c1578010455" providerId="ADAL" clId="{244C3283-311D-4897-9BB4-780F9FE23CBD}"/>
    <pc:docChg chg="addSld delSld modSld modSection">
      <pc:chgData name="Natalie HELENE" userId="0495660c-d75e-495b-bb78-7c1578010455" providerId="ADAL" clId="{244C3283-311D-4897-9BB4-780F9FE23CBD}" dt="2024-04-02T13:00:09.877" v="20" actId="47"/>
      <pc:docMkLst>
        <pc:docMk/>
      </pc:docMkLst>
      <pc:sldChg chg="add del">
        <pc:chgData name="Natalie HELENE" userId="0495660c-d75e-495b-bb78-7c1578010455" providerId="ADAL" clId="{244C3283-311D-4897-9BB4-780F9FE23CBD}" dt="2024-04-02T12:59:32.944" v="17" actId="47"/>
        <pc:sldMkLst>
          <pc:docMk/>
          <pc:sldMk cId="0" sldId="256"/>
        </pc:sldMkLst>
      </pc:sldChg>
      <pc:sldChg chg="del">
        <pc:chgData name="Natalie HELENE" userId="0495660c-d75e-495b-bb78-7c1578010455" providerId="ADAL" clId="{244C3283-311D-4897-9BB4-780F9FE23CBD}" dt="2024-04-02T12:59:02.743" v="0" actId="47"/>
        <pc:sldMkLst>
          <pc:docMk/>
          <pc:sldMk cId="3144670556" sldId="385"/>
        </pc:sldMkLst>
      </pc:sldChg>
      <pc:sldChg chg="del">
        <pc:chgData name="Natalie HELENE" userId="0495660c-d75e-495b-bb78-7c1578010455" providerId="ADAL" clId="{244C3283-311D-4897-9BB4-780F9FE23CBD}" dt="2024-04-02T12:59:03.394" v="4" actId="47"/>
        <pc:sldMkLst>
          <pc:docMk/>
          <pc:sldMk cId="2848353611" sldId="444"/>
        </pc:sldMkLst>
      </pc:sldChg>
      <pc:sldChg chg="del">
        <pc:chgData name="Natalie HELENE" userId="0495660c-d75e-495b-bb78-7c1578010455" providerId="ADAL" clId="{244C3283-311D-4897-9BB4-780F9FE23CBD}" dt="2024-04-02T13:00:09.877" v="20" actId="47"/>
        <pc:sldMkLst>
          <pc:docMk/>
          <pc:sldMk cId="790035640" sldId="451"/>
        </pc:sldMkLst>
      </pc:sldChg>
      <pc:sldChg chg="del">
        <pc:chgData name="Natalie HELENE" userId="0495660c-d75e-495b-bb78-7c1578010455" providerId="ADAL" clId="{244C3283-311D-4897-9BB4-780F9FE23CBD}" dt="2024-04-02T12:59:03.720" v="6" actId="47"/>
        <pc:sldMkLst>
          <pc:docMk/>
          <pc:sldMk cId="497456959" sldId="452"/>
        </pc:sldMkLst>
      </pc:sldChg>
      <pc:sldChg chg="addSp new mod">
        <pc:chgData name="Natalie HELENE" userId="0495660c-d75e-495b-bb78-7c1578010455" providerId="ADAL" clId="{244C3283-311D-4897-9BB4-780F9FE23CBD}" dt="2024-04-02T13:00:05.799" v="19" actId="22"/>
        <pc:sldMkLst>
          <pc:docMk/>
          <pc:sldMk cId="4177157608" sldId="452"/>
        </pc:sldMkLst>
      </pc:sldChg>
      <pc:sldChg chg="del">
        <pc:chgData name="Natalie HELENE" userId="0495660c-d75e-495b-bb78-7c1578010455" providerId="ADAL" clId="{244C3283-311D-4897-9BB4-780F9FE23CBD}" dt="2024-04-02T12:59:03.555" v="5" actId="47"/>
        <pc:sldMkLst>
          <pc:docMk/>
          <pc:sldMk cId="4006621659" sldId="455"/>
        </pc:sldMkLst>
      </pc:sldChg>
      <pc:sldChg chg="del">
        <pc:chgData name="Natalie HELENE" userId="0495660c-d75e-495b-bb78-7c1578010455" providerId="ADAL" clId="{244C3283-311D-4897-9BB4-780F9FE23CBD}" dt="2024-04-02T12:59:07.463" v="15" actId="47"/>
        <pc:sldMkLst>
          <pc:docMk/>
          <pc:sldMk cId="4195750419" sldId="457"/>
        </pc:sldMkLst>
      </pc:sldChg>
      <pc:sldChg chg="del">
        <pc:chgData name="Natalie HELENE" userId="0495660c-d75e-495b-bb78-7c1578010455" providerId="ADAL" clId="{244C3283-311D-4897-9BB4-780F9FE23CBD}" dt="2024-04-02T12:59:05.130" v="14" actId="47"/>
        <pc:sldMkLst>
          <pc:docMk/>
          <pc:sldMk cId="3438020058" sldId="461"/>
        </pc:sldMkLst>
      </pc:sldChg>
      <pc:sldChg chg="del">
        <pc:chgData name="Natalie HELENE" userId="0495660c-d75e-495b-bb78-7c1578010455" providerId="ADAL" clId="{244C3283-311D-4897-9BB4-780F9FE23CBD}" dt="2024-04-02T12:59:03.080" v="2" actId="47"/>
        <pc:sldMkLst>
          <pc:docMk/>
          <pc:sldMk cId="2962531441" sldId="462"/>
        </pc:sldMkLst>
      </pc:sldChg>
      <pc:sldChg chg="del">
        <pc:chgData name="Natalie HELENE" userId="0495660c-d75e-495b-bb78-7c1578010455" providerId="ADAL" clId="{244C3283-311D-4897-9BB4-780F9FE23CBD}" dt="2024-04-02T12:59:02.933" v="1" actId="47"/>
        <pc:sldMkLst>
          <pc:docMk/>
          <pc:sldMk cId="2635227394" sldId="463"/>
        </pc:sldMkLst>
      </pc:sldChg>
      <pc:sldChg chg="del">
        <pc:chgData name="Natalie HELENE" userId="0495660c-d75e-495b-bb78-7c1578010455" providerId="ADAL" clId="{244C3283-311D-4897-9BB4-780F9FE23CBD}" dt="2024-04-02T12:59:03.258" v="3" actId="47"/>
        <pc:sldMkLst>
          <pc:docMk/>
          <pc:sldMk cId="899212899" sldId="528"/>
        </pc:sldMkLst>
      </pc:sldChg>
      <pc:sldChg chg="del">
        <pc:chgData name="Natalie HELENE" userId="0495660c-d75e-495b-bb78-7c1578010455" providerId="ADAL" clId="{244C3283-311D-4897-9BB4-780F9FE23CBD}" dt="2024-04-02T12:59:04.820" v="12" actId="47"/>
        <pc:sldMkLst>
          <pc:docMk/>
          <pc:sldMk cId="1504570006" sldId="623"/>
        </pc:sldMkLst>
      </pc:sldChg>
      <pc:sldChg chg="del">
        <pc:chgData name="Natalie HELENE" userId="0495660c-d75e-495b-bb78-7c1578010455" providerId="ADAL" clId="{244C3283-311D-4897-9BB4-780F9FE23CBD}" dt="2024-04-02T12:59:04.640" v="11" actId="47"/>
        <pc:sldMkLst>
          <pc:docMk/>
          <pc:sldMk cId="3077820973" sldId="772"/>
        </pc:sldMkLst>
      </pc:sldChg>
      <pc:sldChg chg="del">
        <pc:chgData name="Natalie HELENE" userId="0495660c-d75e-495b-bb78-7c1578010455" providerId="ADAL" clId="{244C3283-311D-4897-9BB4-780F9FE23CBD}" dt="2024-04-02T12:59:04.040" v="8" actId="47"/>
        <pc:sldMkLst>
          <pc:docMk/>
          <pc:sldMk cId="907344279" sldId="815"/>
        </pc:sldMkLst>
      </pc:sldChg>
      <pc:sldChg chg="del">
        <pc:chgData name="Natalie HELENE" userId="0495660c-d75e-495b-bb78-7c1578010455" providerId="ADAL" clId="{244C3283-311D-4897-9BB4-780F9FE23CBD}" dt="2024-04-02T12:59:04.490" v="10" actId="47"/>
        <pc:sldMkLst>
          <pc:docMk/>
          <pc:sldMk cId="3408716719" sldId="817"/>
        </pc:sldMkLst>
      </pc:sldChg>
      <pc:sldChg chg="del">
        <pc:chgData name="Natalie HELENE" userId="0495660c-d75e-495b-bb78-7c1578010455" providerId="ADAL" clId="{244C3283-311D-4897-9BB4-780F9FE23CBD}" dt="2024-04-02T12:59:04.995" v="13" actId="47"/>
        <pc:sldMkLst>
          <pc:docMk/>
          <pc:sldMk cId="1233378112" sldId="819"/>
        </pc:sldMkLst>
      </pc:sldChg>
      <pc:sldChg chg="del">
        <pc:chgData name="Natalie HELENE" userId="0495660c-d75e-495b-bb78-7c1578010455" providerId="ADAL" clId="{244C3283-311D-4897-9BB4-780F9FE23CBD}" dt="2024-04-02T12:59:04.310" v="9" actId="47"/>
        <pc:sldMkLst>
          <pc:docMk/>
          <pc:sldMk cId="2794176167" sldId="820"/>
        </pc:sldMkLst>
      </pc:sldChg>
      <pc:sldChg chg="del">
        <pc:chgData name="Natalie HELENE" userId="0495660c-d75e-495b-bb78-7c1578010455" providerId="ADAL" clId="{244C3283-311D-4897-9BB4-780F9FE23CBD}" dt="2024-04-02T12:59:03.865" v="7" actId="47"/>
        <pc:sldMkLst>
          <pc:docMk/>
          <pc:sldMk cId="128540172" sldId="821"/>
        </pc:sldMkLst>
      </pc:sldChg>
      <pc:sldMasterChg chg="delSldLayout">
        <pc:chgData name="Natalie HELENE" userId="0495660c-d75e-495b-bb78-7c1578010455" providerId="ADAL" clId="{244C3283-311D-4897-9BB4-780F9FE23CBD}" dt="2024-04-02T12:59:04.995" v="13" actId="47"/>
        <pc:sldMasterMkLst>
          <pc:docMk/>
          <pc:sldMasterMk cId="1857042533" sldId="2147483648"/>
        </pc:sldMasterMkLst>
        <pc:sldLayoutChg chg="del">
          <pc:chgData name="Natalie HELENE" userId="0495660c-d75e-495b-bb78-7c1578010455" providerId="ADAL" clId="{244C3283-311D-4897-9BB4-780F9FE23CBD}" dt="2024-04-02T12:59:04.995" v="13" actId="47"/>
          <pc:sldLayoutMkLst>
            <pc:docMk/>
            <pc:sldMasterMk cId="1857042533" sldId="2147483648"/>
            <pc:sldLayoutMk cId="2445249492" sldId="2147483689"/>
          </pc:sldLayoutMkLst>
        </pc:sldLayoutChg>
      </pc:sldMasterChg>
    </pc:docChg>
  </pc:docChgLst>
  <pc:docChgLst>
    <pc:chgData name="Veronica FUCANAN" userId="604f8111-d237-4d44-aa72-6336eb3477ac" providerId="ADAL" clId="{A209C819-91B2-4615-86D8-476F525F0D74}"/>
    <pc:docChg chg="custSel modSld">
      <pc:chgData name="Veronica FUCANAN" userId="604f8111-d237-4d44-aa72-6336eb3477ac" providerId="ADAL" clId="{A209C819-91B2-4615-86D8-476F525F0D74}" dt="2025-05-20T14:37:43.531" v="2" actId="27614"/>
      <pc:docMkLst>
        <pc:docMk/>
      </pc:docMkLst>
      <pc:sldChg chg="addSp delSp modSp mod">
        <pc:chgData name="Veronica FUCANAN" userId="604f8111-d237-4d44-aa72-6336eb3477ac" providerId="ADAL" clId="{A209C819-91B2-4615-86D8-476F525F0D74}" dt="2025-05-20T14:37:43.531" v="2" actId="27614"/>
        <pc:sldMkLst>
          <pc:docMk/>
          <pc:sldMk cId="135809217" sldId="822"/>
        </pc:sldMkLst>
        <pc:picChg chg="add mod">
          <ac:chgData name="Veronica FUCANAN" userId="604f8111-d237-4d44-aa72-6336eb3477ac" providerId="ADAL" clId="{A209C819-91B2-4615-86D8-476F525F0D74}" dt="2025-05-20T14:37:43.531" v="2" actId="27614"/>
          <ac:picMkLst>
            <pc:docMk/>
            <pc:sldMk cId="135809217" sldId="822"/>
            <ac:picMk id="5" creationId="{ABBD5186-AB4D-E029-3589-97771C528316}"/>
          </ac:picMkLst>
        </pc:picChg>
        <pc:picChg chg="del">
          <ac:chgData name="Veronica FUCANAN" userId="604f8111-d237-4d44-aa72-6336eb3477ac" providerId="ADAL" clId="{A209C819-91B2-4615-86D8-476F525F0D74}" dt="2025-05-20T14:36:30.199" v="0" actId="478"/>
          <ac:picMkLst>
            <pc:docMk/>
            <pc:sldMk cId="135809217" sldId="822"/>
            <ac:picMk id="6" creationId="{2422630C-FA3B-FB0D-A486-A77DCED5D1E4}"/>
          </ac:picMkLst>
        </pc:picChg>
      </pc:sldChg>
    </pc:docChg>
  </pc:docChgLst>
  <pc:docChgLst>
    <pc:chgData name="Veronica FUCANAN" userId="604f8111-d237-4d44-aa72-6336eb3477ac" providerId="ADAL" clId="{B436863B-7F7F-4AC3-9874-FD5BA2C72780}"/>
    <pc:docChg chg="custSel addSld delSld modSld modSection">
      <pc:chgData name="Veronica FUCANAN" userId="604f8111-d237-4d44-aa72-6336eb3477ac" providerId="ADAL" clId="{B436863B-7F7F-4AC3-9874-FD5BA2C72780}" dt="2024-10-21T07:25:07.570" v="2" actId="47"/>
      <pc:docMkLst>
        <pc:docMk/>
      </pc:docMkLst>
      <pc:sldChg chg="delSp del mod">
        <pc:chgData name="Veronica FUCANAN" userId="604f8111-d237-4d44-aa72-6336eb3477ac" providerId="ADAL" clId="{B436863B-7F7F-4AC3-9874-FD5BA2C72780}" dt="2024-10-21T07:25:07.570" v="2" actId="47"/>
        <pc:sldMkLst>
          <pc:docMk/>
          <pc:sldMk cId="4177157608" sldId="452"/>
        </pc:sldMkLst>
      </pc:sldChg>
      <pc:sldChg chg="add">
        <pc:chgData name="Veronica FUCANAN" userId="604f8111-d237-4d44-aa72-6336eb3477ac" providerId="ADAL" clId="{B436863B-7F7F-4AC3-9874-FD5BA2C72780}" dt="2024-10-21T07:25:05.021" v="1"/>
        <pc:sldMkLst>
          <pc:docMk/>
          <pc:sldMk cId="135809217" sldId="822"/>
        </pc:sldMkLst>
      </pc:sldChg>
    </pc:docChg>
  </pc:docChgLst>
  <pc:docChgLst>
    <pc:chgData name="Veronica FUCANAN" userId="604f8111-d237-4d44-aa72-6336eb3477ac" providerId="ADAL" clId="{ACE2239F-A822-47DD-8361-ACE827F37BA6}"/>
    <pc:docChg chg="undo custSel addSld delSld modSld sldOrd modSection">
      <pc:chgData name="Veronica FUCANAN" userId="604f8111-d237-4d44-aa72-6336eb3477ac" providerId="ADAL" clId="{ACE2239F-A822-47DD-8361-ACE827F37BA6}" dt="2024-03-15T13:50:27.019" v="2757"/>
      <pc:docMkLst>
        <pc:docMk/>
      </pc:docMkLst>
      <pc:sldChg chg="addSp delSp modSp mod delCm modCm">
        <pc:chgData name="Veronica FUCANAN" userId="604f8111-d237-4d44-aa72-6336eb3477ac" providerId="ADAL" clId="{ACE2239F-A822-47DD-8361-ACE827F37BA6}" dt="2024-03-15T13:50:27.019" v="2757"/>
        <pc:sldMkLst>
          <pc:docMk/>
          <pc:sldMk cId="2848353611" sldId="44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Veronica FUCANAN" userId="604f8111-d237-4d44-aa72-6336eb3477ac" providerId="ADAL" clId="{ACE2239F-A822-47DD-8361-ACE827F37BA6}" dt="2024-03-15T13:50:27.019" v="2757"/>
              <pc2:cmMkLst xmlns:pc2="http://schemas.microsoft.com/office/powerpoint/2019/9/main/command">
                <pc:docMk/>
                <pc:sldMk cId="2848353611" sldId="444"/>
                <pc2:cmMk id="{0351273B-34C1-4D20-9755-3F216F1CF234}"/>
              </pc2:cmMkLst>
              <pc226:cmRplyChg chg="add">
                <pc226:chgData name="Veronica FUCANAN" userId="604f8111-d237-4d44-aa72-6336eb3477ac" providerId="ADAL" clId="{ACE2239F-A822-47DD-8361-ACE827F37BA6}" dt="2024-03-15T13:24:15.170" v="2351"/>
                <pc2:cmRplyMkLst xmlns:pc2="http://schemas.microsoft.com/office/powerpoint/2019/9/main/command">
                  <pc:docMk/>
                  <pc:sldMk cId="2848353611" sldId="444"/>
                  <pc2:cmMk id="{0351273B-34C1-4D20-9755-3F216F1CF234}"/>
                  <pc2:cmRplyMk id="{DFC31BEA-BFFD-435D-92A4-8BABFA4A4AB9}"/>
                </pc2:cmRplyMkLst>
              </pc226:cmRplyChg>
            </pc226:cmChg>
          </p:ext>
        </pc:extLst>
      </pc:sldChg>
      <pc:sldChg chg="delSp del mod">
        <pc:chgData name="Veronica FUCANAN" userId="604f8111-d237-4d44-aa72-6336eb3477ac" providerId="ADAL" clId="{ACE2239F-A822-47DD-8361-ACE827F37BA6}" dt="2024-03-15T09:05:15.766" v="744" actId="47"/>
        <pc:sldMkLst>
          <pc:docMk/>
          <pc:sldMk cId="1858795736" sldId="445"/>
        </pc:sldMkLst>
      </pc:sldChg>
      <pc:sldChg chg="addSp modSp mod">
        <pc:chgData name="Veronica FUCANAN" userId="604f8111-d237-4d44-aa72-6336eb3477ac" providerId="ADAL" clId="{ACE2239F-A822-47DD-8361-ACE827F37BA6}" dt="2024-03-15T09:16:24.921" v="770"/>
        <pc:sldMkLst>
          <pc:docMk/>
          <pc:sldMk cId="790035640" sldId="451"/>
        </pc:sldMkLst>
      </pc:sldChg>
      <pc:sldChg chg="modSp mod">
        <pc:chgData name="Veronica FUCANAN" userId="604f8111-d237-4d44-aa72-6336eb3477ac" providerId="ADAL" clId="{ACE2239F-A822-47DD-8361-ACE827F37BA6}" dt="2024-03-15T08:58:34.650" v="685" actId="113"/>
        <pc:sldMkLst>
          <pc:docMk/>
          <pc:sldMk cId="497456959" sldId="452"/>
        </pc:sldMkLst>
      </pc:sldChg>
      <pc:sldChg chg="modSp mod">
        <pc:chgData name="Veronica FUCANAN" userId="604f8111-d237-4d44-aa72-6336eb3477ac" providerId="ADAL" clId="{ACE2239F-A822-47DD-8361-ACE827F37BA6}" dt="2024-03-15T08:46:55.379" v="174" actId="20577"/>
        <pc:sldMkLst>
          <pc:docMk/>
          <pc:sldMk cId="4006621659" sldId="455"/>
        </pc:sldMkLst>
      </pc:sldChg>
      <pc:sldChg chg="del mod modShow">
        <pc:chgData name="Veronica FUCANAN" userId="604f8111-d237-4d44-aa72-6336eb3477ac" providerId="ADAL" clId="{ACE2239F-A822-47DD-8361-ACE827F37BA6}" dt="2024-03-15T09:53:40.143" v="1759" actId="47"/>
        <pc:sldMkLst>
          <pc:docMk/>
          <pc:sldMk cId="1494188598" sldId="459"/>
        </pc:sldMkLst>
      </pc:sldChg>
      <pc:sldChg chg="addSp delSp modSp mod">
        <pc:chgData name="Veronica FUCANAN" userId="604f8111-d237-4d44-aa72-6336eb3477ac" providerId="ADAL" clId="{ACE2239F-A822-47DD-8361-ACE827F37BA6}" dt="2024-03-15T09:16:43.013" v="775" actId="14100"/>
        <pc:sldMkLst>
          <pc:docMk/>
          <pc:sldMk cId="3438020058" sldId="461"/>
        </pc:sldMkLst>
      </pc:sldChg>
      <pc:sldChg chg="modSp mod">
        <pc:chgData name="Veronica FUCANAN" userId="604f8111-d237-4d44-aa72-6336eb3477ac" providerId="ADAL" clId="{ACE2239F-A822-47DD-8361-ACE827F37BA6}" dt="2024-03-15T08:41:07.727" v="51" actId="20577"/>
        <pc:sldMkLst>
          <pc:docMk/>
          <pc:sldMk cId="2962531441" sldId="462"/>
        </pc:sldMkLst>
      </pc:sldChg>
      <pc:sldChg chg="modSp mod delCm modCm">
        <pc:chgData name="Veronica FUCANAN" userId="604f8111-d237-4d44-aa72-6336eb3477ac" providerId="ADAL" clId="{ACE2239F-A822-47DD-8361-ACE827F37BA6}" dt="2024-03-15T13:50:09.032" v="2753"/>
        <pc:sldMkLst>
          <pc:docMk/>
          <pc:sldMk cId="2635227394" sldId="46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Veronica FUCANAN" userId="604f8111-d237-4d44-aa72-6336eb3477ac" providerId="ADAL" clId="{ACE2239F-A822-47DD-8361-ACE827F37BA6}" dt="2024-03-15T13:50:09.032" v="2753"/>
              <pc2:cmMkLst xmlns:pc2="http://schemas.microsoft.com/office/powerpoint/2019/9/main/command">
                <pc:docMk/>
                <pc:sldMk cId="2635227394" sldId="463"/>
                <pc2:cmMk id="{27571E2C-6B78-466A-A9D8-A13F8C32A784}"/>
              </pc2:cmMkLst>
              <pc226:cmRplyChg chg="add">
                <pc226:chgData name="Veronica FUCANAN" userId="604f8111-d237-4d44-aa72-6336eb3477ac" providerId="ADAL" clId="{ACE2239F-A822-47DD-8361-ACE827F37BA6}" dt="2024-03-15T13:04:48.703" v="2062"/>
                <pc2:cmRplyMkLst xmlns:pc2="http://schemas.microsoft.com/office/powerpoint/2019/9/main/command">
                  <pc:docMk/>
                  <pc:sldMk cId="2635227394" sldId="463"/>
                  <pc2:cmMk id="{27571E2C-6B78-466A-A9D8-A13F8C32A784}"/>
                  <pc2:cmRplyMk id="{8534B321-441A-408B-8D5B-B402BD951370}"/>
                </pc2:cmRplyMkLst>
              </pc226:cmRplyChg>
            </pc226:cmChg>
          </p:ext>
        </pc:extLst>
      </pc:sldChg>
      <pc:sldChg chg="del">
        <pc:chgData name="Veronica FUCANAN" userId="604f8111-d237-4d44-aa72-6336eb3477ac" providerId="ADAL" clId="{ACE2239F-A822-47DD-8361-ACE827F37BA6}" dt="2024-03-15T08:39:08.271" v="3" actId="47"/>
        <pc:sldMkLst>
          <pc:docMk/>
          <pc:sldMk cId="1485954180" sldId="464"/>
        </pc:sldMkLst>
      </pc:sldChg>
      <pc:sldChg chg="modSp delCm modCm">
        <pc:chgData name="Veronica FUCANAN" userId="604f8111-d237-4d44-aa72-6336eb3477ac" providerId="ADAL" clId="{ACE2239F-A822-47DD-8361-ACE827F37BA6}" dt="2024-03-15T13:50:23.180" v="2756"/>
        <pc:sldMkLst>
          <pc:docMk/>
          <pc:sldMk cId="899212899" sldId="52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Veronica FUCANAN" userId="604f8111-d237-4d44-aa72-6336eb3477ac" providerId="ADAL" clId="{ACE2239F-A822-47DD-8361-ACE827F37BA6}" dt="2024-03-15T13:50:23.180" v="2756"/>
              <pc2:cmMkLst xmlns:pc2="http://schemas.microsoft.com/office/powerpoint/2019/9/main/command">
                <pc:docMk/>
                <pc:sldMk cId="899212899" sldId="528"/>
                <pc2:cmMk id="{316E1FDD-918D-4420-8209-F4A719DEF501}"/>
              </pc2:cmMkLst>
              <pc226:cmRplyChg chg="add">
                <pc226:chgData name="Veronica FUCANAN" userId="604f8111-d237-4d44-aa72-6336eb3477ac" providerId="ADAL" clId="{ACE2239F-A822-47DD-8361-ACE827F37BA6}" dt="2024-03-15T13:10:14.264" v="2337"/>
                <pc2:cmRplyMkLst xmlns:pc2="http://schemas.microsoft.com/office/powerpoint/2019/9/main/command">
                  <pc:docMk/>
                  <pc:sldMk cId="899212899" sldId="528"/>
                  <pc2:cmMk id="{316E1FDD-918D-4420-8209-F4A719DEF501}"/>
                  <pc2:cmRplyMk id="{74BEC668-C894-43FA-9821-986DCFC8E83E}"/>
                </pc2:cmRplyMkLst>
              </pc226:cmRplyChg>
            </pc226:cmChg>
          </p:ext>
        </pc:extLst>
      </pc:sldChg>
      <pc:sldChg chg="add">
        <pc:chgData name="Veronica FUCANAN" userId="604f8111-d237-4d44-aa72-6336eb3477ac" providerId="ADAL" clId="{ACE2239F-A822-47DD-8361-ACE827F37BA6}" dt="2024-03-15T10:01:32.621" v="1795"/>
        <pc:sldMkLst>
          <pc:docMk/>
          <pc:sldMk cId="1504570006" sldId="623"/>
        </pc:sldMkLst>
      </pc:sldChg>
      <pc:sldChg chg="modSp mod">
        <pc:chgData name="Veronica FUCANAN" userId="604f8111-d237-4d44-aa72-6336eb3477ac" providerId="ADAL" clId="{ACE2239F-A822-47DD-8361-ACE827F37BA6}" dt="2024-03-15T13:31:46.457" v="2404" actId="1076"/>
        <pc:sldMkLst>
          <pc:docMk/>
          <pc:sldMk cId="3077820973" sldId="772"/>
        </pc:sldMkLst>
      </pc:sldChg>
      <pc:sldChg chg="addSp delSp modSp add mod ord">
        <pc:chgData name="Veronica FUCANAN" userId="604f8111-d237-4d44-aa72-6336eb3477ac" providerId="ADAL" clId="{ACE2239F-A822-47DD-8361-ACE827F37BA6}" dt="2024-03-15T09:54:51.493" v="1782" actId="1076"/>
        <pc:sldMkLst>
          <pc:docMk/>
          <pc:sldMk cId="907344279" sldId="815"/>
        </pc:sldMkLst>
      </pc:sldChg>
      <pc:sldChg chg="modSp add mod ord modNotesTx">
        <pc:chgData name="Veronica FUCANAN" userId="604f8111-d237-4d44-aa72-6336eb3477ac" providerId="ADAL" clId="{ACE2239F-A822-47DD-8361-ACE827F37BA6}" dt="2024-03-15T09:52:49.377" v="1758"/>
        <pc:sldMkLst>
          <pc:docMk/>
          <pc:sldMk cId="358887725" sldId="816"/>
        </pc:sldMkLst>
      </pc:sldChg>
      <pc:sldChg chg="modSp add mod ord">
        <pc:chgData name="Veronica FUCANAN" userId="604f8111-d237-4d44-aa72-6336eb3477ac" providerId="ADAL" clId="{ACE2239F-A822-47DD-8361-ACE827F37BA6}" dt="2024-03-15T10:01:18.430" v="1794" actId="20577"/>
        <pc:sldMkLst>
          <pc:docMk/>
          <pc:sldMk cId="3408716719" sldId="817"/>
        </pc:sldMkLst>
      </pc:sldChg>
      <pc:sldChg chg="modSp add mod">
        <pc:chgData name="Veronica FUCANAN" userId="604f8111-d237-4d44-aa72-6336eb3477ac" providerId="ADAL" clId="{ACE2239F-A822-47DD-8361-ACE827F37BA6}" dt="2024-03-15T10:13:01.738" v="2061" actId="20577"/>
        <pc:sldMkLst>
          <pc:docMk/>
          <pc:sldMk cId="1903467746" sldId="818"/>
        </pc:sldMkLst>
      </pc:sldChg>
      <pc:sldChg chg="addSp delSp modSp add mod ord">
        <pc:chgData name="Veronica FUCANAN" userId="604f8111-d237-4d44-aa72-6336eb3477ac" providerId="ADAL" clId="{ACE2239F-A822-47DD-8361-ACE827F37BA6}" dt="2024-03-15T10:09:31.195" v="2055" actId="5793"/>
        <pc:sldMkLst>
          <pc:docMk/>
          <pc:sldMk cId="1233378112" sldId="819"/>
        </pc:sldMkLst>
      </pc:sldChg>
      <pc:sldChg chg="addSp delSp modSp new add del mod ord">
        <pc:chgData name="Veronica FUCANAN" userId="604f8111-d237-4d44-aa72-6336eb3477ac" providerId="ADAL" clId="{ACE2239F-A822-47DD-8361-ACE827F37BA6}" dt="2024-03-15T13:48:40.813" v="2749" actId="20577"/>
        <pc:sldMkLst>
          <pc:docMk/>
          <pc:sldMk cId="128540172" sldId="821"/>
        </pc:sldMkLst>
      </pc:sldChg>
      <pc:sldChg chg="addSp modSp new del mod">
        <pc:chgData name="Veronica FUCANAN" userId="604f8111-d237-4d44-aa72-6336eb3477ac" providerId="ADAL" clId="{ACE2239F-A822-47DD-8361-ACE827F37BA6}" dt="2024-03-15T13:49:56.213" v="2750" actId="47"/>
        <pc:sldMkLst>
          <pc:docMk/>
          <pc:sldMk cId="1353015761" sldId="82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449556-5B2E-4608-A32A-706554459869}" type="datetimeFigureOut">
              <a:rPr lang="de-DE" smtClean="0"/>
              <a:t>20.05.2025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0B823C-6A82-4869-A43F-AF28700343F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3891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BC68E-1C83-4083-AC5A-57798052207F}" type="datetimeFigureOut">
              <a:rPr lang="de-DE" smtClean="0"/>
              <a:t>20.05.2025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39448-147F-461F-8B17-A8869BDC388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0165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BC68E-1C83-4083-AC5A-57798052207F}" type="datetimeFigureOut">
              <a:rPr lang="de-DE" smtClean="0"/>
              <a:t>20.05.2025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39448-147F-461F-8B17-A8869BDC388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0844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BC68E-1C83-4083-AC5A-57798052207F}" type="datetimeFigureOut">
              <a:rPr lang="de-DE" smtClean="0"/>
              <a:t>20.05.2025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39448-147F-461F-8B17-A8869BDC388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3881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05C2604-3B79-40DF-B990-883F7DBF3977}"/>
              </a:ext>
            </a:extLst>
          </p:cNvPr>
          <p:cNvGrpSpPr/>
          <p:nvPr userDrawn="1"/>
        </p:nvGrpSpPr>
        <p:grpSpPr>
          <a:xfrm>
            <a:off x="-547842" y="-724056"/>
            <a:ext cx="12739842" cy="7573515"/>
            <a:chOff x="-547848" y="-601214"/>
            <a:chExt cx="12739842" cy="757351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F6B3463-40F9-4721-A9DB-43EBC4BB1C0D}"/>
                </a:ext>
              </a:extLst>
            </p:cNvPr>
            <p:cNvSpPr/>
            <p:nvPr userDrawn="1"/>
          </p:nvSpPr>
          <p:spPr>
            <a:xfrm>
              <a:off x="-5" y="114300"/>
              <a:ext cx="12191999" cy="6858001"/>
            </a:xfrm>
            <a:prstGeom prst="rect">
              <a:avLst/>
            </a:prstGeom>
            <a:solidFill>
              <a:srgbClr val="CC00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3" name="Picture 12" descr="Logo&#10;&#10;Description automatically generated">
              <a:extLst>
                <a:ext uri="{FF2B5EF4-FFF2-40B4-BE49-F238E27FC236}">
                  <a16:creationId xmlns:a16="http://schemas.microsoft.com/office/drawing/2014/main" id="{2F909F5D-FF13-4265-817D-7F6C1215BD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47848" y="-601214"/>
              <a:ext cx="2387600" cy="2387600"/>
            </a:xfrm>
            <a:prstGeom prst="rect">
              <a:avLst/>
            </a:prstGeom>
          </p:spPr>
        </p:pic>
        <p:sp>
          <p:nvSpPr>
            <p:cNvPr id="14" name="Rectangle: Diagonal Corners Rounded 13">
              <a:extLst>
                <a:ext uri="{FF2B5EF4-FFF2-40B4-BE49-F238E27FC236}">
                  <a16:creationId xmlns:a16="http://schemas.microsoft.com/office/drawing/2014/main" id="{B0EA3C84-DC00-44F2-A9AE-B3DCB87F02F2}"/>
                </a:ext>
              </a:extLst>
            </p:cNvPr>
            <p:cNvSpPr/>
            <p:nvPr userDrawn="1"/>
          </p:nvSpPr>
          <p:spPr>
            <a:xfrm>
              <a:off x="-12" y="114300"/>
              <a:ext cx="12192000" cy="6858000"/>
            </a:xfrm>
            <a:prstGeom prst="round2DiagRect">
              <a:avLst>
                <a:gd name="adj1" fmla="val 4612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575757"/>
                </a:solidFill>
              </a:endParaRPr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0AD3DBC5-8DD2-4A42-8771-F459B7EBB5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71794" y="0"/>
            <a:ext cx="9220200" cy="744537"/>
          </a:xfrm>
        </p:spPr>
        <p:txBody>
          <a:bodyPr anchor="b">
            <a:normAutofit/>
          </a:bodyPr>
          <a:lstStyle>
            <a:lvl1pPr algn="r">
              <a:defRPr sz="3600" cap="all" baseline="0">
                <a:solidFill>
                  <a:srgbClr val="575757"/>
                </a:solidFill>
                <a:latin typeface="Baloo Thambi 2 ExtraBold" panose="03080902040302020200" pitchFamily="66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5219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BC68E-1C83-4083-AC5A-57798052207F}" type="datetimeFigureOut">
              <a:rPr lang="de-DE" smtClean="0"/>
              <a:t>20.05.2025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39448-147F-461F-8B17-A8869BDC388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5352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BC68E-1C83-4083-AC5A-57798052207F}" type="datetimeFigureOut">
              <a:rPr lang="de-DE" smtClean="0"/>
              <a:t>20.05.2025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39448-147F-461F-8B17-A8869BDC388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042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BC68E-1C83-4083-AC5A-57798052207F}" type="datetimeFigureOut">
              <a:rPr lang="de-DE" smtClean="0"/>
              <a:t>20.05.2025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39448-147F-461F-8B17-A8869BDC388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4462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BC68E-1C83-4083-AC5A-57798052207F}" type="datetimeFigureOut">
              <a:rPr lang="de-DE" smtClean="0"/>
              <a:t>20.05.2025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39448-147F-461F-8B17-A8869BDC388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4991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BC68E-1C83-4083-AC5A-57798052207F}" type="datetimeFigureOut">
              <a:rPr lang="de-DE" smtClean="0"/>
              <a:t>20.05.2025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39448-147F-461F-8B17-A8869BDC388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1871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BC68E-1C83-4083-AC5A-57798052207F}" type="datetimeFigureOut">
              <a:rPr lang="de-DE" smtClean="0"/>
              <a:t>20.05.2025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39448-147F-461F-8B17-A8869BDC388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6532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BC68E-1C83-4083-AC5A-57798052207F}" type="datetimeFigureOut">
              <a:rPr lang="de-DE" smtClean="0"/>
              <a:t>20.05.2025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39448-147F-461F-8B17-A8869BDC388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2319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BC68E-1C83-4083-AC5A-57798052207F}" type="datetimeFigureOut">
              <a:rPr lang="de-DE" smtClean="0"/>
              <a:t>20.05.2025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39448-147F-461F-8B17-A8869BDC388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564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BC68E-1C83-4083-AC5A-57798052207F}" type="datetimeFigureOut">
              <a:rPr lang="de-DE" smtClean="0"/>
              <a:t>20.05.2025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39448-147F-461F-8B17-A8869BDC388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7042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9186E-A853-4FCB-A47C-A5FD037BBD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8660" y="3275167"/>
            <a:ext cx="5634990" cy="2988473"/>
          </a:xfrm>
        </p:spPr>
        <p:txBody>
          <a:bodyPr>
            <a:normAutofit/>
          </a:bodyPr>
          <a:lstStyle/>
          <a:p>
            <a:pPr algn="ctr" fontAlgn="base"/>
            <a:br>
              <a:rPr lang="en-GB" sz="4400" b="0" i="0" dirty="0">
                <a:solidFill>
                  <a:schemeClr val="tx1"/>
                </a:solidFill>
                <a:effectLst/>
                <a:latin typeface="Nunito" pitchFamily="2" charset="0"/>
              </a:rPr>
            </a:br>
            <a:endParaRPr lang="en-GB" sz="4400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72059E-99F2-3D3A-A5EE-46346CD4D450}"/>
              </a:ext>
            </a:extLst>
          </p:cNvPr>
          <p:cNvSpPr txBox="1"/>
          <p:nvPr/>
        </p:nvSpPr>
        <p:spPr>
          <a:xfrm>
            <a:off x="403763" y="6377049"/>
            <a:ext cx="4667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chemeClr val="bg1"/>
                </a:solidFill>
                <a:latin typeface="Nunito" pitchFamily="2" charset="0"/>
              </a:rPr>
              <a:t>Early Bird Registrations are open.</a:t>
            </a:r>
          </a:p>
        </p:txBody>
      </p:sp>
      <p:pic>
        <p:nvPicPr>
          <p:cNvPr id="5" name="Picture 4" descr="A poster with a tower and cityscape&#10;&#10;AI-generated content may be incorrect.">
            <a:extLst>
              <a:ext uri="{FF2B5EF4-FFF2-40B4-BE49-F238E27FC236}">
                <a16:creationId xmlns:a16="http://schemas.microsoft.com/office/drawing/2014/main" id="{ABBD5186-AB4D-E029-3589-97771C5283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0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64BD2A3673034D8A2065CE6CD118AB" ma:contentTypeVersion="19" ma:contentTypeDescription="Create a new document." ma:contentTypeScope="" ma:versionID="fac64d33a0a548e67fd47e7c49488e0a">
  <xsd:schema xmlns:xsd="http://www.w3.org/2001/XMLSchema" xmlns:xs="http://www.w3.org/2001/XMLSchema" xmlns:p="http://schemas.microsoft.com/office/2006/metadata/properties" xmlns:ns2="bf8c8c86-4658-44f7-b43d-b2c57e3b5b9e" xmlns:ns3="497bd349-66da-4766-96a8-583ed83819d0" targetNamespace="http://schemas.microsoft.com/office/2006/metadata/properties" ma:root="true" ma:fieldsID="274560c5cb1e56ae91573cfa506565d4" ns2:_="" ns3:_="">
    <xsd:import namespace="bf8c8c86-4658-44f7-b43d-b2c57e3b5b9e"/>
    <xsd:import namespace="497bd349-66da-4766-96a8-583ed83819d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8c8c86-4658-44f7-b43d-b2c57e3b5b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85288dc-f81e-4de9-8c99-64640c990d7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7bd349-66da-4766-96a8-583ed83819d0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ec0782f-1ca8-498c-8362-f2baefe48f59}" ma:internalName="TaxCatchAll" ma:showField="CatchAllData" ma:web="497bd349-66da-4766-96a8-583ed83819d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97bd349-66da-4766-96a8-583ed83819d0" xsi:nil="true"/>
    <lcf76f155ced4ddcb4097134ff3c332f xmlns="bf8c8c86-4658-44f7-b43d-b2c57e3b5b9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FD5718C-8248-46F8-B289-1E32F6D6EC9A}"/>
</file>

<file path=customXml/itemProps2.xml><?xml version="1.0" encoding="utf-8"?>
<ds:datastoreItem xmlns:ds="http://schemas.openxmlformats.org/officeDocument/2006/customXml" ds:itemID="{634A1EB4-979B-44E6-9903-2A055DC988F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17CCB55-B277-42BC-B7C3-6C911E9183E6}">
  <ds:schemaRefs>
    <ds:schemaRef ds:uri="http://schemas.microsoft.com/office/2006/metadata/properties"/>
    <ds:schemaRef ds:uri="http://schemas.microsoft.com/office/infopath/2007/PartnerControls"/>
    <ds:schemaRef ds:uri="497bd349-66da-4766-96a8-583ed83819d0"/>
    <ds:schemaRef ds:uri="bf8c8c86-4658-44f7-b43d-b2c57e3b5b9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Baloo Thambi 2 ExtraBold</vt:lpstr>
      <vt:lpstr>Calibri</vt:lpstr>
      <vt:lpstr>Calibri Light</vt:lpstr>
      <vt:lpstr>Nunito</vt:lpstr>
      <vt:lpstr>Office Theme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Debus, Sebastian</dc:creator>
  <cp:lastModifiedBy>Veronica FUCANAN</cp:lastModifiedBy>
  <cp:revision>77</cp:revision>
  <dcterms:created xsi:type="dcterms:W3CDTF">2015-11-15T10:21:29Z</dcterms:created>
  <dcterms:modified xsi:type="dcterms:W3CDTF">2025-05-20T14:37:45Z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0x010100E164BD2A3673034D8A2065CE6CD118AB</vt:lpwstr>
  </property>
  <property fmtid="{D5CDD505-2E9C-101B-9397-08002B2CF9AE}" pid="3" name="MediaServiceImageTags">
    <vt:lpwstr/>
  </property>
</Properties>
</file>