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2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33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E6DE9A-F3CB-4FE1-8F9E-33E6F69E13D0}" v="1" dt="2025-07-24T13:49:11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93" d="100"/>
          <a:sy n="93" d="100"/>
        </p:scale>
        <p:origin x="24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4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ara MCFERRAN" userId="82c05d53-11d8-44a7-8a48-822c7f73d5e2" providerId="ADAL" clId="{59E6DE9A-F3CB-4FE1-8F9E-33E6F69E13D0}"/>
    <pc:docChg chg="addSld modSld">
      <pc:chgData name="Ciara MCFERRAN" userId="82c05d53-11d8-44a7-8a48-822c7f73d5e2" providerId="ADAL" clId="{59E6DE9A-F3CB-4FE1-8F9E-33E6F69E13D0}" dt="2025-07-24T13:49:55.724" v="76" actId="6549"/>
      <pc:docMkLst>
        <pc:docMk/>
      </pc:docMkLst>
      <pc:sldChg chg="modSp add mod">
        <pc:chgData name="Ciara MCFERRAN" userId="82c05d53-11d8-44a7-8a48-822c7f73d5e2" providerId="ADAL" clId="{59E6DE9A-F3CB-4FE1-8F9E-33E6F69E13D0}" dt="2025-07-24T13:49:55.724" v="76" actId="6549"/>
        <pc:sldMkLst>
          <pc:docMk/>
          <pc:sldMk cId="3112909881" sldId="269"/>
        </pc:sldMkLst>
        <pc:spChg chg="mod">
          <ac:chgData name="Ciara MCFERRAN" userId="82c05d53-11d8-44a7-8a48-822c7f73d5e2" providerId="ADAL" clId="{59E6DE9A-F3CB-4FE1-8F9E-33E6F69E13D0}" dt="2025-07-24T13:49:55.724" v="76" actId="6549"/>
          <ac:spMkLst>
            <pc:docMk/>
            <pc:sldMk cId="3112909881" sldId="269"/>
            <ac:spMk id="3" creationId="{B128702F-DC4C-E876-EE97-D150AAE9CF1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2B6632-A72E-45C2-B2F8-A9BC7A326F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258836-0265-4E92-B15F-7884FC5E8F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33AA5-3CA4-4AED-9992-825815F3C70D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4F9EEE-117C-4F36-83A7-731B4CF1DB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F836F-5849-46EB-9D73-C8E5521887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8444E-087B-4692-A72D-AC833807C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ED1C7-DAA6-48DC-8105-D27B71E4C7CF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33C3A-9BB0-4808-BF64-91308A465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2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2238A-8E63-4EA5-B09D-552BD2F26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06" y="2351290"/>
            <a:ext cx="9144000" cy="1183092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10DA2-954C-4803-B3CD-7067E8E43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06" y="376740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33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79CF61-10A9-4A96-8CC3-EA0DED000F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0"/>
            <a:ext cx="9105900" cy="5886450"/>
          </a:xfrm>
          <a:prstGeom prst="rect">
            <a:avLst/>
          </a:prstGeom>
        </p:spPr>
      </p:pic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5F504-25FF-425D-A01F-7C339A561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76306-297A-4C39-A3EA-64DB1F7B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CF5E4-AAF6-4A75-B616-B3EA014AC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6465-AF8F-46EB-9D74-02A42ACF3E6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C493F6-ED2B-4218-B373-F54E76CC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7300"/>
          </a:xfrm>
          <a:solidFill>
            <a:srgbClr val="CC0033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B408113B-59A2-BF0C-A5FF-D7AA7123C2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67" y="5353245"/>
            <a:ext cx="3009507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7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B7B9172-162E-4C44-A91D-51CFCFB78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0"/>
            <a:ext cx="9105900" cy="588645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9F4A4D-4007-4FB4-B225-CE0877288C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DCB48-D7EF-4368-BECA-757E0F123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EE31C-1F6E-4F1A-BD8F-421DC2CA7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CD8E0-1BD3-4E9F-BA81-78D7EFEF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6465-AF8F-46EB-9D74-02A42ACF3E6B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39DB5D14-60A6-F2AF-E6AC-EA07A0B613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67" y="5353245"/>
            <a:ext cx="3009507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96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9481262-AA97-448B-9DDE-4C517E635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1"/>
            <a:ext cx="9105900" cy="58864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D8AFD93-8678-4F13-970B-75966458B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7300"/>
          </a:xfrm>
          <a:solidFill>
            <a:srgbClr val="CC0033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6EB69-35AA-4770-A17C-25BB0028D2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1974" y="1389063"/>
            <a:ext cx="10791825" cy="5051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060BEA77-9A16-5670-B941-8507F9BB89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67" y="5353245"/>
            <a:ext cx="3009507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8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CC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60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9F6D58B-EA44-41A0-840C-473FED420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0"/>
            <a:ext cx="9105900" cy="5886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63A905-8215-4104-9309-903B99E03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D1588-25BF-49E6-BDD7-67A3DACC9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26E77930-49F7-2AC6-E60D-B94C7583B8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67" y="5353245"/>
            <a:ext cx="3009507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5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687B818-076D-4FED-AB91-D2F0D9661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0"/>
            <a:ext cx="9105900" cy="5886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D6AC15-B91A-48C5-A925-12AFBE09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671"/>
            <a:ext cx="12192000" cy="1257300"/>
          </a:xfrm>
          <a:solidFill>
            <a:srgbClr val="CC0033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C51A-B9C0-4189-AAC4-B1B80D372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D3263-8973-4A63-9D0D-1897819AB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C8F1C-C13B-4CBE-AF97-C47F3A489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6465-AF8F-46EB-9D74-02A42ACF3E6B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18BEDE14-9B13-DD94-D53B-DC60AFBD6B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67" y="5353245"/>
            <a:ext cx="3009507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23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F832AEC-8EB9-47F6-8B4E-0B8EBE6E2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0"/>
            <a:ext cx="9105900" cy="58864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84620-9432-4F95-BD7C-456C88F07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CE348-5177-4A6B-B709-69546E170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327C9-A8B3-46AC-BD4C-D5CF30C66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C39E9-4A52-47B7-A713-F14C9BD9E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E7EC5D7-DC45-4ABD-A617-07F25FE8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7300"/>
          </a:xfrm>
          <a:solidFill>
            <a:srgbClr val="CC0033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C768B6C2-4D86-ED7F-2FF4-0F1D54C164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67" y="5353245"/>
            <a:ext cx="3009507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18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A51B4EB-51FB-4659-B672-9E669849A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0"/>
            <a:ext cx="9105900" cy="58864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D4E53-3451-446B-B73D-6B7DA000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6465-AF8F-46EB-9D74-02A42ACF3E6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01BD44-3A66-4601-9CE0-48C5F636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7300"/>
          </a:xfrm>
          <a:solidFill>
            <a:srgbClr val="CC0033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31C43-82FB-4733-9561-D4F030F862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5449" y="1517650"/>
            <a:ext cx="11168787" cy="5203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EF2D2FEA-C4EE-EE83-E227-21D2B18203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67" y="5353245"/>
            <a:ext cx="3009507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7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80F399C-D5DA-4FA3-B9B4-7177B081E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0"/>
            <a:ext cx="9105900" cy="5886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E165B-2E71-4FB5-BA4B-EEFEF68A0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93826"/>
            <a:ext cx="6172200" cy="44719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D72EC-70E3-4E48-BFB2-2091401DE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5CB9C-2C31-4DD6-B28E-69838551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A7FC6-E6CA-4301-A57A-D1A826F2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6465-AF8F-46EB-9D74-02A42ACF3E6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5A1FAB-108D-4FC8-96BC-21A649331589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1257300"/>
          </a:xfrm>
          <a:prstGeom prst="rect">
            <a:avLst/>
          </a:prstGeom>
          <a:solidFill>
            <a:srgbClr val="CC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aloo Thambi 2" panose="03080502040302020200" pitchFamily="66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</a:rPr>
              <a:t>Click to edit Master title style</a:t>
            </a:r>
            <a:endParaRPr lang="en-GB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" name="Picture 1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33F82836-EFD5-C051-5D71-E136842E85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67" y="5353245"/>
            <a:ext cx="3009507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46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2C31-80C9-475F-AA81-E3C564A72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A332C-C50D-42C1-A2C2-FA69B803A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A4701-B067-41E8-A149-D4C87433B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55DB9-942A-4842-B08D-9487E1320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B421F-85A3-44C5-8FDF-08384D43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6465-AF8F-46EB-9D74-02A42ACF3E6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F013612-1186-4553-9454-547BC2D94E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0"/>
            <a:ext cx="9105900" cy="5886450"/>
          </a:xfrm>
          <a:prstGeom prst="rect">
            <a:avLst/>
          </a:prstGeom>
        </p:spPr>
      </p:pic>
      <p:pic>
        <p:nvPicPr>
          <p:cNvPr id="5" name="Picture 4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E27C388B-30AD-7749-EC39-3A3C09ECDC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67" y="5353245"/>
            <a:ext cx="3009507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51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E3ED1-0FB3-4A5C-A263-5E7E8362F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669D0-2E98-4B46-B680-0D900F361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E864B-1187-4158-BB13-3F059047C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53D35-C3DA-48CD-9542-E9154E93D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B3373-559B-4B19-B23C-A0BBDA7AE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6465-AF8F-46EB-9D74-02A42ACF3E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20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02D8-5A9C-A9AE-3C3B-C59069358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06" y="2351290"/>
            <a:ext cx="5411822" cy="1183092"/>
          </a:xfrm>
        </p:spPr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86834-BB41-4406-F271-C465AEFE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132" y="3776034"/>
            <a:ext cx="5226996" cy="165576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65694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D6B6B-08BD-66E5-F80A-EF165478E5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DISCLOSURES</a:t>
            </a:r>
            <a:endParaRPr lang="en-GB" sz="2800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398B019D-ED8A-F9B9-DB51-338B4A72C8C3}"/>
              </a:ext>
            </a:extLst>
          </p:cNvPr>
          <p:cNvSpPr txBox="1">
            <a:spLocks/>
          </p:cNvSpPr>
          <p:nvPr/>
        </p:nvSpPr>
        <p:spPr>
          <a:xfrm>
            <a:off x="355137" y="1417638"/>
            <a:ext cx="10350005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defTabSz="438912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bg1"/>
                </a:solidFill>
                <a:cs typeface="Arial"/>
              </a:rPr>
              <a:t>I have the following potential conflicts of interest to report:</a:t>
            </a:r>
          </a:p>
          <a:p>
            <a:pPr marL="713232" lvl="1" indent="-274320" defTabSz="438912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bg1"/>
                </a:solidFill>
                <a:cs typeface="Arial"/>
              </a:rPr>
              <a:t>Receipt of grants/research support</a:t>
            </a:r>
          </a:p>
          <a:p>
            <a:pPr marL="713232" lvl="1" indent="-274320" defTabSz="438912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bg1"/>
                </a:solidFill>
                <a:cs typeface="Arial"/>
              </a:rPr>
              <a:t>Receipt of honoraria and travel support</a:t>
            </a:r>
          </a:p>
          <a:p>
            <a:pPr marL="713232" lvl="1" indent="-274320" defTabSz="438912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bg1"/>
                </a:solidFill>
                <a:cs typeface="Arial"/>
              </a:rPr>
              <a:t>Participation in a company sponsored speakers‘ bureau</a:t>
            </a:r>
          </a:p>
          <a:p>
            <a:pPr marL="713232" lvl="1" indent="-274320" defTabSz="438912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bg1"/>
                </a:solidFill>
                <a:cs typeface="Arial"/>
              </a:rPr>
              <a:t>Employment in industry</a:t>
            </a:r>
          </a:p>
          <a:p>
            <a:pPr marL="713232" lvl="1" indent="-274320" defTabSz="438912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bg1"/>
                </a:solidFill>
                <a:cs typeface="Arial"/>
              </a:rPr>
              <a:t>Shareholder in a healthcare company</a:t>
            </a:r>
          </a:p>
          <a:p>
            <a:pPr marL="713232" lvl="1" indent="-274320" defTabSz="438912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bg1"/>
                </a:solidFill>
                <a:cs typeface="Arial"/>
              </a:rPr>
              <a:t>Owner of a healthcare company</a:t>
            </a:r>
          </a:p>
          <a:p>
            <a:pPr defTabSz="438912">
              <a:defRPr/>
            </a:pPr>
            <a:endParaRPr lang="en-US" sz="2000" dirty="0">
              <a:solidFill>
                <a:schemeClr val="bg1"/>
              </a:solidFill>
              <a:cs typeface="Arial"/>
            </a:endParaRPr>
          </a:p>
          <a:p>
            <a:pPr marL="342900" indent="-342900" defTabSz="438912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bg1"/>
                </a:solidFill>
                <a:cs typeface="Arial"/>
              </a:rPr>
              <a:t>I do not have any potential conflict of interest </a:t>
            </a:r>
          </a:p>
        </p:txBody>
      </p:sp>
    </p:spTree>
    <p:extLst>
      <p:ext uri="{BB962C8B-B14F-4D97-AF65-F5344CB8AC3E}">
        <p14:creationId xmlns:p14="http://schemas.microsoft.com/office/powerpoint/2010/main" val="200609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5C975-CD4D-2132-7F2C-DC4F9594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94C8A-E228-C924-0B15-7081D7CF35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5449" y="1517650"/>
            <a:ext cx="11168787" cy="409937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55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0AB2-CF1C-3A10-14FD-0246581A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6048A-E607-60F2-8F5C-814AF92BFF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61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D59D1-F8DB-A83B-A697-290483E3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59444-4679-5661-033F-4DE55ACE59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363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104C2-1B03-22BE-AF83-0E08E134E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53002-595E-F86F-F3A8-2A58C8EFA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8702F-DC4C-E876-EE97-D150AAE9CF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  <a:p>
            <a:r>
              <a:rPr lang="en-GB"/>
              <a:t>Please </a:t>
            </a:r>
            <a:r>
              <a:rPr lang="en-GB" dirty="0"/>
              <a:t>use the QR code below to tell us what you think!</a:t>
            </a:r>
          </a:p>
        </p:txBody>
      </p:sp>
    </p:spTree>
    <p:extLst>
      <p:ext uri="{BB962C8B-B14F-4D97-AF65-F5344CB8AC3E}">
        <p14:creationId xmlns:p14="http://schemas.microsoft.com/office/powerpoint/2010/main" val="3112909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 Blac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7bd349-66da-4766-96a8-583ed83819d0" xsi:nil="true"/>
    <lcf76f155ced4ddcb4097134ff3c332f xmlns="bf8c8c86-4658-44f7-b43d-b2c57e3b5b9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64BD2A3673034D8A2065CE6CD118AB" ma:contentTypeVersion="19" ma:contentTypeDescription="Create a new document." ma:contentTypeScope="" ma:versionID="fac64d33a0a548e67fd47e7c49488e0a">
  <xsd:schema xmlns:xsd="http://www.w3.org/2001/XMLSchema" xmlns:xs="http://www.w3.org/2001/XMLSchema" xmlns:p="http://schemas.microsoft.com/office/2006/metadata/properties" xmlns:ns2="bf8c8c86-4658-44f7-b43d-b2c57e3b5b9e" xmlns:ns3="497bd349-66da-4766-96a8-583ed83819d0" targetNamespace="http://schemas.microsoft.com/office/2006/metadata/properties" ma:root="true" ma:fieldsID="274560c5cb1e56ae91573cfa506565d4" ns2:_="" ns3:_="">
    <xsd:import namespace="bf8c8c86-4658-44f7-b43d-b2c57e3b5b9e"/>
    <xsd:import namespace="497bd349-66da-4766-96a8-583ed83819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8c8c86-4658-44f7-b43d-b2c57e3b5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85288dc-f81e-4de9-8c99-64640c990d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bd349-66da-4766-96a8-583ed83819d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ec0782f-1ca8-498c-8362-f2baefe48f59}" ma:internalName="TaxCatchAll" ma:showField="CatchAllData" ma:web="497bd349-66da-4766-96a8-583ed83819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1DCABC-BACE-4788-9C69-6F91458D295F}">
  <ds:schemaRefs>
    <ds:schemaRef ds:uri="http://schemas.microsoft.com/office/2006/metadata/properties"/>
    <ds:schemaRef ds:uri="http://schemas.microsoft.com/office/infopath/2007/PartnerControls"/>
    <ds:schemaRef ds:uri="497bd349-66da-4766-96a8-583ed83819d0"/>
    <ds:schemaRef ds:uri="bf8c8c86-4658-44f7-b43d-b2c57e3b5b9e"/>
  </ds:schemaRefs>
</ds:datastoreItem>
</file>

<file path=customXml/itemProps2.xml><?xml version="1.0" encoding="utf-8"?>
<ds:datastoreItem xmlns:ds="http://schemas.openxmlformats.org/officeDocument/2006/customXml" ds:itemID="{2264A6D4-BD8E-4F59-B0B3-E3E9371A1E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8c8c86-4658-44f7-b43d-b2c57e3b5b9e"/>
    <ds:schemaRef ds:uri="497bd349-66da-4766-96a8-583ed8381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EF1F42-0B51-4CF8-9848-80F174019B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71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Segoe UI Black</vt:lpstr>
      <vt:lpstr>Wingdings</vt:lpstr>
      <vt:lpstr>Office Theme</vt:lpstr>
      <vt:lpstr>PRESENTATION TITLE</vt:lpstr>
      <vt:lpstr>DISCLOSURES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Madina LAPEYRE</dc:creator>
  <cp:lastModifiedBy>Ciara MCFERRAN</cp:lastModifiedBy>
  <cp:revision>8</cp:revision>
  <dcterms:created xsi:type="dcterms:W3CDTF">2021-06-24T09:35:47Z</dcterms:created>
  <dcterms:modified xsi:type="dcterms:W3CDTF">2025-07-24T13:49:56Z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0x010100E164BD2A3673034D8A2065CE6CD118AB</vt:lpwstr>
  </property>
  <property fmtid="{D5CDD505-2E9C-101B-9397-08002B2CF9AE}" pid="3" name="MediaServiceImageTags">
    <vt:lpwstr/>
  </property>
</Properties>
</file>